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604" r:id="rId5"/>
    <p:sldId id="595" r:id="rId6"/>
    <p:sldId id="581" r:id="rId7"/>
    <p:sldId id="599" r:id="rId8"/>
    <p:sldId id="530" r:id="rId9"/>
    <p:sldId id="587" r:id="rId10"/>
    <p:sldId id="600" r:id="rId11"/>
    <p:sldId id="281" r:id="rId12"/>
    <p:sldId id="602" r:id="rId13"/>
    <p:sldId id="601" r:id="rId14"/>
    <p:sldId id="597" r:id="rId15"/>
    <p:sldId id="603" r:id="rId16"/>
    <p:sldId id="609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3F3F4D9C-D60A-4DA1-9CC7-B7DF779E62BB}">
          <p14:sldIdLst>
            <p14:sldId id="604"/>
            <p14:sldId id="595"/>
            <p14:sldId id="581"/>
            <p14:sldId id="599"/>
            <p14:sldId id="530"/>
            <p14:sldId id="587"/>
            <p14:sldId id="600"/>
            <p14:sldId id="281"/>
            <p14:sldId id="602"/>
            <p14:sldId id="601"/>
            <p14:sldId id="597"/>
            <p14:sldId id="603"/>
            <p14:sldId id="60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84EE893-99D1-CDD8-9A75-9449D1FEC7A3}" name="Anna Maria Itsiou" initials="AI" userId="S::annamaria.itsiou@cipd.co.uk::dc727df9-29aa-4569-a369-25f0e91f570f" providerId="AD"/>
  <p188:author id="{637D829E-F4F2-6FED-6F37-0D3A53B728AD}" name="Oli Howard" initials="OH" userId="S::o.howard@cipd.co.uk::0197ccd2-045d-4ef7-a411-29e71ec2e55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1152"/>
    <a:srgbClr val="F8B926"/>
    <a:srgbClr val="58D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DBA3F6-94ED-527F-384A-096D6EA3B5DD}" v="72" dt="2025-02-12T09:40:50.896"/>
    <p1510:client id="{475C216D-AF0C-4DBB-A6BA-D579E220700D}" v="2853" dt="2025-02-11T16:34:31.685"/>
    <p1510:client id="{79E44754-2077-49AF-B460-B1322215D9AF}" v="225" dt="2025-02-12T11:14:49.060"/>
    <p1510:client id="{7CD4960F-CD17-C502-1AF9-8AF9ABC5F0CC}" v="1" dt="2025-02-12T11:49:38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62" autoAdjust="0"/>
  </p:normalViewPr>
  <p:slideViewPr>
    <p:cSldViewPr snapToGrid="0">
      <p:cViewPr varScale="1">
        <p:scale>
          <a:sx n="56" d="100"/>
          <a:sy n="56" d="100"/>
        </p:scale>
        <p:origin x="10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e Ryan" userId="273947ed-8055-494d-926d-af0801eca6f3" providerId="ADAL" clId="{79E44754-2077-49AF-B460-B1322215D9AF}"/>
    <pc:docChg chg="undo custSel addSld delSld modSld sldOrd modSection">
      <pc:chgData name="Zoe Ryan" userId="273947ed-8055-494d-926d-af0801eca6f3" providerId="ADAL" clId="{79E44754-2077-49AF-B460-B1322215D9AF}" dt="2025-02-12T11:14:49.070" v="351"/>
      <pc:docMkLst>
        <pc:docMk/>
      </pc:docMkLst>
      <pc:sldChg chg="modSp mod">
        <pc:chgData name="Zoe Ryan" userId="273947ed-8055-494d-926d-af0801eca6f3" providerId="ADAL" clId="{79E44754-2077-49AF-B460-B1322215D9AF}" dt="2025-02-12T09:50:31.566" v="156" actId="20577"/>
        <pc:sldMkLst>
          <pc:docMk/>
          <pc:sldMk cId="3553913015" sldId="530"/>
        </pc:sldMkLst>
        <pc:spChg chg="mod">
          <ac:chgData name="Zoe Ryan" userId="273947ed-8055-494d-926d-af0801eca6f3" providerId="ADAL" clId="{79E44754-2077-49AF-B460-B1322215D9AF}" dt="2025-02-12T09:50:18.494" v="144" actId="20577"/>
          <ac:spMkLst>
            <pc:docMk/>
            <pc:sldMk cId="3553913015" sldId="530"/>
            <ac:spMk id="2" creationId="{04157A0A-0883-526A-CA6D-8A49B95B94A2}"/>
          </ac:spMkLst>
        </pc:spChg>
        <pc:spChg chg="mod">
          <ac:chgData name="Zoe Ryan" userId="273947ed-8055-494d-926d-af0801eca6f3" providerId="ADAL" clId="{79E44754-2077-49AF-B460-B1322215D9AF}" dt="2025-02-12T09:50:31.566" v="156" actId="20577"/>
          <ac:spMkLst>
            <pc:docMk/>
            <pc:sldMk cId="3553913015" sldId="530"/>
            <ac:spMk id="5" creationId="{996C2127-07EB-E47A-9BE8-6330B1352AA3}"/>
          </ac:spMkLst>
        </pc:spChg>
        <pc:spChg chg="mod">
          <ac:chgData name="Zoe Ryan" userId="273947ed-8055-494d-926d-af0801eca6f3" providerId="ADAL" clId="{79E44754-2077-49AF-B460-B1322215D9AF}" dt="2025-02-12T09:50:25.242" v="146" actId="6549"/>
          <ac:spMkLst>
            <pc:docMk/>
            <pc:sldMk cId="3553913015" sldId="530"/>
            <ac:spMk id="8" creationId="{C7868A47-6515-8475-1470-DD0636FEC703}"/>
          </ac:spMkLst>
        </pc:spChg>
      </pc:sldChg>
      <pc:sldChg chg="ord">
        <pc:chgData name="Zoe Ryan" userId="273947ed-8055-494d-926d-af0801eca6f3" providerId="ADAL" clId="{79E44754-2077-49AF-B460-B1322215D9AF}" dt="2025-02-12T09:54:18.957" v="160"/>
        <pc:sldMkLst>
          <pc:docMk/>
          <pc:sldMk cId="2041085168" sldId="587"/>
        </pc:sldMkLst>
      </pc:sldChg>
      <pc:sldChg chg="addSp delSp modSp new mod ord">
        <pc:chgData name="Zoe Ryan" userId="273947ed-8055-494d-926d-af0801eca6f3" providerId="ADAL" clId="{79E44754-2077-49AF-B460-B1322215D9AF}" dt="2025-02-12T11:14:49.070" v="351"/>
        <pc:sldMkLst>
          <pc:docMk/>
          <pc:sldMk cId="1721860758" sldId="599"/>
        </pc:sldMkLst>
        <pc:spChg chg="mod">
          <ac:chgData name="Zoe Ryan" userId="273947ed-8055-494d-926d-af0801eca6f3" providerId="ADAL" clId="{79E44754-2077-49AF-B460-B1322215D9AF}" dt="2025-02-10T11:33:17.253" v="97" actId="20577"/>
          <ac:spMkLst>
            <pc:docMk/>
            <pc:sldMk cId="1721860758" sldId="599"/>
            <ac:spMk id="2" creationId="{9B0984F5-5940-28EC-D88D-C5760BEA782C}"/>
          </ac:spMkLst>
        </pc:spChg>
        <pc:picChg chg="add mod modCrop">
          <ac:chgData name="Zoe Ryan" userId="273947ed-8055-494d-926d-af0801eca6f3" providerId="ADAL" clId="{79E44754-2077-49AF-B460-B1322215D9AF}" dt="2025-02-10T11:41:23.184" v="117" actId="1076"/>
          <ac:picMkLst>
            <pc:docMk/>
            <pc:sldMk cId="1721860758" sldId="599"/>
            <ac:picMk id="8" creationId="{D8062ADD-0D96-4C6B-7C79-D11DB383BE9B}"/>
          </ac:picMkLst>
        </pc:picChg>
        <pc:picChg chg="add mod ord">
          <ac:chgData name="Zoe Ryan" userId="273947ed-8055-494d-926d-af0801eca6f3" providerId="ADAL" clId="{79E44754-2077-49AF-B460-B1322215D9AF}" dt="2025-02-10T11:41:12.382" v="115" actId="1076"/>
          <ac:picMkLst>
            <pc:docMk/>
            <pc:sldMk cId="1721860758" sldId="599"/>
            <ac:picMk id="10" creationId="{027A590F-B5F0-37CA-3712-9A4CD8D0C102}"/>
          </ac:picMkLst>
        </pc:picChg>
      </pc:sldChg>
      <pc:sldChg chg="modSp mod">
        <pc:chgData name="Zoe Ryan" userId="273947ed-8055-494d-926d-af0801eca6f3" providerId="ADAL" clId="{79E44754-2077-49AF-B460-B1322215D9AF}" dt="2025-02-12T09:55:18.959" v="245" actId="14100"/>
        <pc:sldMkLst>
          <pc:docMk/>
          <pc:sldMk cId="2488720548" sldId="603"/>
        </pc:sldMkLst>
        <pc:spChg chg="mod">
          <ac:chgData name="Zoe Ryan" userId="273947ed-8055-494d-926d-af0801eca6f3" providerId="ADAL" clId="{79E44754-2077-49AF-B460-B1322215D9AF}" dt="2025-02-12T09:54:45.551" v="190" actId="20577"/>
          <ac:spMkLst>
            <pc:docMk/>
            <pc:sldMk cId="2488720548" sldId="603"/>
            <ac:spMk id="5" creationId="{5C70BA7E-01F7-A0E6-A782-8AE45AE016E5}"/>
          </ac:spMkLst>
        </pc:spChg>
        <pc:spChg chg="mod">
          <ac:chgData name="Zoe Ryan" userId="273947ed-8055-494d-926d-af0801eca6f3" providerId="ADAL" clId="{79E44754-2077-49AF-B460-B1322215D9AF}" dt="2025-02-12T09:55:18.959" v="245" actId="14100"/>
          <ac:spMkLst>
            <pc:docMk/>
            <pc:sldMk cId="2488720548" sldId="603"/>
            <ac:spMk id="6" creationId="{280141B2-C23D-99B6-FE06-818E3A7CE442}"/>
          </ac:spMkLst>
        </pc:spChg>
      </pc:sldChg>
      <pc:sldChg chg="new del">
        <pc:chgData name="Zoe Ryan" userId="273947ed-8055-494d-926d-af0801eca6f3" providerId="ADAL" clId="{79E44754-2077-49AF-B460-B1322215D9AF}" dt="2025-02-12T09:59:46.630" v="255" actId="47"/>
        <pc:sldMkLst>
          <pc:docMk/>
          <pc:sldMk cId="317811857" sldId="606"/>
        </pc:sldMkLst>
      </pc:sldChg>
      <pc:sldChg chg="addSp delSp modSp new del mod">
        <pc:chgData name="Zoe Ryan" userId="273947ed-8055-494d-926d-af0801eca6f3" providerId="ADAL" clId="{79E44754-2077-49AF-B460-B1322215D9AF}" dt="2025-02-12T10:09:48.626" v="348" actId="47"/>
        <pc:sldMkLst>
          <pc:docMk/>
          <pc:sldMk cId="3733167599" sldId="607"/>
        </pc:sldMkLst>
        <pc:picChg chg="add del mod">
          <ac:chgData name="Zoe Ryan" userId="273947ed-8055-494d-926d-af0801eca6f3" providerId="ADAL" clId="{79E44754-2077-49AF-B460-B1322215D9AF}" dt="2025-02-12T09:59:59.498" v="258" actId="21"/>
          <ac:picMkLst>
            <pc:docMk/>
            <pc:sldMk cId="3733167599" sldId="607"/>
            <ac:picMk id="5" creationId="{D972E244-9F98-8BFE-53A9-2A3FDD35319A}"/>
          </ac:picMkLst>
        </pc:picChg>
      </pc:sldChg>
      <pc:sldChg chg="new del">
        <pc:chgData name="Zoe Ryan" userId="273947ed-8055-494d-926d-af0801eca6f3" providerId="ADAL" clId="{79E44754-2077-49AF-B460-B1322215D9AF}" dt="2025-02-12T09:58:47.581" v="250" actId="47"/>
        <pc:sldMkLst>
          <pc:docMk/>
          <pc:sldMk cId="4103038961" sldId="607"/>
        </pc:sldMkLst>
      </pc:sldChg>
      <pc:sldChg chg="new del">
        <pc:chgData name="Zoe Ryan" userId="273947ed-8055-494d-926d-af0801eca6f3" providerId="ADAL" clId="{79E44754-2077-49AF-B460-B1322215D9AF}" dt="2025-02-12T09:58:45.273" v="249" actId="47"/>
        <pc:sldMkLst>
          <pc:docMk/>
          <pc:sldMk cId="3242326244" sldId="608"/>
        </pc:sldMkLst>
      </pc:sldChg>
      <pc:sldChg chg="new del">
        <pc:chgData name="Zoe Ryan" userId="273947ed-8055-494d-926d-af0801eca6f3" providerId="ADAL" clId="{79E44754-2077-49AF-B460-B1322215D9AF}" dt="2025-02-12T10:09:50.132" v="349" actId="47"/>
        <pc:sldMkLst>
          <pc:docMk/>
          <pc:sldMk cId="3460431062" sldId="608"/>
        </pc:sldMkLst>
      </pc:sldChg>
      <pc:sldChg chg="addSp delSp modSp new mod modClrScheme chgLayout">
        <pc:chgData name="Zoe Ryan" userId="273947ed-8055-494d-926d-af0801eca6f3" providerId="ADAL" clId="{79E44754-2077-49AF-B460-B1322215D9AF}" dt="2025-02-12T10:03:16.895" v="347" actId="1076"/>
        <pc:sldMkLst>
          <pc:docMk/>
          <pc:sldMk cId="2952484416" sldId="609"/>
        </pc:sldMkLst>
        <pc:spChg chg="del">
          <ac:chgData name="Zoe Ryan" userId="273947ed-8055-494d-926d-af0801eca6f3" providerId="ADAL" clId="{79E44754-2077-49AF-B460-B1322215D9AF}" dt="2025-02-12T10:00:11.225" v="262" actId="26606"/>
          <ac:spMkLst>
            <pc:docMk/>
            <pc:sldMk cId="2952484416" sldId="609"/>
            <ac:spMk id="2" creationId="{19357FDB-6E7C-6BC1-A726-A59EC4FA193C}"/>
          </ac:spMkLst>
        </pc:spChg>
        <pc:spChg chg="del">
          <ac:chgData name="Zoe Ryan" userId="273947ed-8055-494d-926d-af0801eca6f3" providerId="ADAL" clId="{79E44754-2077-49AF-B460-B1322215D9AF}" dt="2025-02-12T10:00:11.225" v="262" actId="26606"/>
          <ac:spMkLst>
            <pc:docMk/>
            <pc:sldMk cId="2952484416" sldId="609"/>
            <ac:spMk id="3" creationId="{83F47825-7A4A-BAEC-E106-84B2EF8A8242}"/>
          </ac:spMkLst>
        </pc:spChg>
        <pc:spChg chg="del">
          <ac:chgData name="Zoe Ryan" userId="273947ed-8055-494d-926d-af0801eca6f3" providerId="ADAL" clId="{79E44754-2077-49AF-B460-B1322215D9AF}" dt="2025-02-12T10:00:11.225" v="262" actId="26606"/>
          <ac:spMkLst>
            <pc:docMk/>
            <pc:sldMk cId="2952484416" sldId="609"/>
            <ac:spMk id="4" creationId="{51A24371-5E40-7ED7-5DD8-97C2B823FD09}"/>
          </ac:spMkLst>
        </pc:spChg>
        <pc:spChg chg="add mod">
          <ac:chgData name="Zoe Ryan" userId="273947ed-8055-494d-926d-af0801eca6f3" providerId="ADAL" clId="{79E44754-2077-49AF-B460-B1322215D9AF}" dt="2025-02-12T10:03:16.895" v="347" actId="1076"/>
          <ac:spMkLst>
            <pc:docMk/>
            <pc:sldMk cId="2952484416" sldId="609"/>
            <ac:spMk id="6" creationId="{F787F395-E706-7963-463C-A33947A0EB34}"/>
          </ac:spMkLst>
        </pc:spChg>
        <pc:spChg chg="add mod">
          <ac:chgData name="Zoe Ryan" userId="273947ed-8055-494d-926d-af0801eca6f3" providerId="ADAL" clId="{79E44754-2077-49AF-B460-B1322215D9AF}" dt="2025-02-12T10:00:15.954" v="279" actId="5793"/>
          <ac:spMkLst>
            <pc:docMk/>
            <pc:sldMk cId="2952484416" sldId="609"/>
            <ac:spMk id="10" creationId="{DB787E16-6866-2B7E-DD08-3B214C229BC9}"/>
          </ac:spMkLst>
        </pc:spChg>
        <pc:spChg chg="add mod">
          <ac:chgData name="Zoe Ryan" userId="273947ed-8055-494d-926d-af0801eca6f3" providerId="ADAL" clId="{79E44754-2077-49AF-B460-B1322215D9AF}" dt="2025-02-12T10:01:48.184" v="335" actId="255"/>
          <ac:spMkLst>
            <pc:docMk/>
            <pc:sldMk cId="2952484416" sldId="609"/>
            <ac:spMk id="12" creationId="{88F10367-B901-4F33-0B07-81FD37EDE413}"/>
          </ac:spMkLst>
        </pc:spChg>
        <pc:picChg chg="add mod">
          <ac:chgData name="Zoe Ryan" userId="273947ed-8055-494d-926d-af0801eca6f3" providerId="ADAL" clId="{79E44754-2077-49AF-B460-B1322215D9AF}" dt="2025-02-12T10:01:54.107" v="337" actId="1076"/>
          <ac:picMkLst>
            <pc:docMk/>
            <pc:sldMk cId="2952484416" sldId="609"/>
            <ac:picMk id="5" creationId="{CE8CB620-060E-5DC2-A46F-D8A311212EF6}"/>
          </ac:picMkLst>
        </pc:picChg>
      </pc:sldChg>
    </pc:docChg>
  </pc:docChgLst>
  <pc:docChgLst>
    <pc:chgData name="Kayleigh Tobbell" userId="S::kayleigh.tobbell@cipd.co.uk::80a40780-c406-4e65-886b-42e5e2082471" providerId="AD" clId="Web-{7CD4960F-CD17-C502-1AF9-8AF9ABC5F0CC}"/>
    <pc:docChg chg="delSld modSection">
      <pc:chgData name="Kayleigh Tobbell" userId="S::kayleigh.tobbell@cipd.co.uk::80a40780-c406-4e65-886b-42e5e2082471" providerId="AD" clId="Web-{7CD4960F-CD17-C502-1AF9-8AF9ABC5F0CC}" dt="2025-02-12T11:49:38.438" v="0"/>
      <pc:docMkLst>
        <pc:docMk/>
      </pc:docMkLst>
      <pc:sldChg chg="del">
        <pc:chgData name="Kayleigh Tobbell" userId="S::kayleigh.tobbell@cipd.co.uk::80a40780-c406-4e65-886b-42e5e2082471" providerId="AD" clId="Web-{7CD4960F-CD17-C502-1AF9-8AF9ABC5F0CC}" dt="2025-02-12T11:49:38.438" v="0"/>
        <pc:sldMkLst>
          <pc:docMk/>
          <pc:sldMk cId="3197696507" sldId="605"/>
        </pc:sldMkLst>
      </pc:sldChg>
    </pc:docChg>
  </pc:docChgLst>
  <pc:docChgLst>
    <pc:chgData name="Tisha Ubayasiri" userId="bdcb7304-b1a9-4d17-acd8-73fcbed5f2ca" providerId="ADAL" clId="{475C216D-AF0C-4DBB-A6BA-D579E220700D}"/>
    <pc:docChg chg="undo custSel addSld delSld modSld sldOrd addSection modSection">
      <pc:chgData name="Tisha Ubayasiri" userId="bdcb7304-b1a9-4d17-acd8-73fcbed5f2ca" providerId="ADAL" clId="{475C216D-AF0C-4DBB-A6BA-D579E220700D}" dt="2025-02-11T23:33:11.895" v="19182" actId="20577"/>
      <pc:docMkLst>
        <pc:docMk/>
      </pc:docMkLst>
      <pc:sldChg chg="del">
        <pc:chgData name="Tisha Ubayasiri" userId="bdcb7304-b1a9-4d17-acd8-73fcbed5f2ca" providerId="ADAL" clId="{475C216D-AF0C-4DBB-A6BA-D579E220700D}" dt="2025-02-04T09:58:48.598" v="0" actId="47"/>
        <pc:sldMkLst>
          <pc:docMk/>
          <pc:sldMk cId="1160985911" sldId="256"/>
        </pc:sldMkLst>
      </pc:sldChg>
      <pc:sldChg chg="del">
        <pc:chgData name="Tisha Ubayasiri" userId="bdcb7304-b1a9-4d17-acd8-73fcbed5f2ca" providerId="ADAL" clId="{475C216D-AF0C-4DBB-A6BA-D579E220700D}" dt="2025-02-04T09:58:51.065" v="2" actId="47"/>
        <pc:sldMkLst>
          <pc:docMk/>
          <pc:sldMk cId="1313469227" sldId="260"/>
        </pc:sldMkLst>
      </pc:sldChg>
      <pc:sldChg chg="modSp add mod modTransition modNotesTx">
        <pc:chgData name="Tisha Ubayasiri" userId="bdcb7304-b1a9-4d17-acd8-73fcbed5f2ca" providerId="ADAL" clId="{475C216D-AF0C-4DBB-A6BA-D579E220700D}" dt="2025-02-11T23:01:05.639" v="18699" actId="20577"/>
        <pc:sldMkLst>
          <pc:docMk/>
          <pc:sldMk cId="1719627906" sldId="281"/>
        </pc:sldMkLst>
        <pc:spChg chg="mod">
          <ac:chgData name="Tisha Ubayasiri" userId="bdcb7304-b1a9-4d17-acd8-73fcbed5f2ca" providerId="ADAL" clId="{475C216D-AF0C-4DBB-A6BA-D579E220700D}" dt="2025-02-10T15:00:17.395" v="2035" actId="27636"/>
          <ac:spMkLst>
            <pc:docMk/>
            <pc:sldMk cId="1719627906" sldId="281"/>
            <ac:spMk id="2" creationId="{E2D89FCA-E4CA-14B8-2F55-077E2B10188B}"/>
          </ac:spMkLst>
        </pc:spChg>
        <pc:spChg chg="mod">
          <ac:chgData name="Tisha Ubayasiri" userId="bdcb7304-b1a9-4d17-acd8-73fcbed5f2ca" providerId="ADAL" clId="{475C216D-AF0C-4DBB-A6BA-D579E220700D}" dt="2025-02-10T16:14:01.103" v="3002" actId="207"/>
          <ac:spMkLst>
            <pc:docMk/>
            <pc:sldMk cId="1719627906" sldId="281"/>
            <ac:spMk id="12" creationId="{AE7073A8-7F65-A8F3-5B6D-AD5543FFC650}"/>
          </ac:spMkLst>
        </pc:spChg>
        <pc:spChg chg="mod">
          <ac:chgData name="Tisha Ubayasiri" userId="bdcb7304-b1a9-4d17-acd8-73fcbed5f2ca" providerId="ADAL" clId="{475C216D-AF0C-4DBB-A6BA-D579E220700D}" dt="2025-02-10T16:14:01.103" v="3002" actId="207"/>
          <ac:spMkLst>
            <pc:docMk/>
            <pc:sldMk cId="1719627906" sldId="281"/>
            <ac:spMk id="13" creationId="{F168DB4A-8AC2-0266-7522-CE5AA4D87E48}"/>
          </ac:spMkLst>
        </pc:spChg>
        <pc:spChg chg="mod">
          <ac:chgData name="Tisha Ubayasiri" userId="bdcb7304-b1a9-4d17-acd8-73fcbed5f2ca" providerId="ADAL" clId="{475C216D-AF0C-4DBB-A6BA-D579E220700D}" dt="2025-02-10T16:14:01.103" v="3002" actId="207"/>
          <ac:spMkLst>
            <pc:docMk/>
            <pc:sldMk cId="1719627906" sldId="281"/>
            <ac:spMk id="15" creationId="{B5A3D9D1-DCA0-9D5D-CDCA-1F36EA57378A}"/>
          </ac:spMkLst>
        </pc:spChg>
        <pc:spChg chg="mod">
          <ac:chgData name="Tisha Ubayasiri" userId="bdcb7304-b1a9-4d17-acd8-73fcbed5f2ca" providerId="ADAL" clId="{475C216D-AF0C-4DBB-A6BA-D579E220700D}" dt="2025-02-10T16:14:01.103" v="3002" actId="207"/>
          <ac:spMkLst>
            <pc:docMk/>
            <pc:sldMk cId="1719627906" sldId="281"/>
            <ac:spMk id="16" creationId="{DF39E90C-0626-2886-8BDD-5C55389D2BDB}"/>
          </ac:spMkLst>
        </pc:spChg>
      </pc:sldChg>
      <pc:sldChg chg="del">
        <pc:chgData name="Tisha Ubayasiri" userId="bdcb7304-b1a9-4d17-acd8-73fcbed5f2ca" providerId="ADAL" clId="{475C216D-AF0C-4DBB-A6BA-D579E220700D}" dt="2025-02-04T09:59:20.892" v="7" actId="47"/>
        <pc:sldMkLst>
          <pc:docMk/>
          <pc:sldMk cId="4266679011" sldId="357"/>
        </pc:sldMkLst>
      </pc:sldChg>
      <pc:sldChg chg="del">
        <pc:chgData name="Tisha Ubayasiri" userId="bdcb7304-b1a9-4d17-acd8-73fcbed5f2ca" providerId="ADAL" clId="{475C216D-AF0C-4DBB-A6BA-D579E220700D}" dt="2025-02-04T09:59:22.446" v="9" actId="47"/>
        <pc:sldMkLst>
          <pc:docMk/>
          <pc:sldMk cId="248650556" sldId="360"/>
        </pc:sldMkLst>
      </pc:sldChg>
      <pc:sldChg chg="del">
        <pc:chgData name="Tisha Ubayasiri" userId="bdcb7304-b1a9-4d17-acd8-73fcbed5f2ca" providerId="ADAL" clId="{475C216D-AF0C-4DBB-A6BA-D579E220700D}" dt="2025-02-04T09:59:21.489" v="8" actId="47"/>
        <pc:sldMkLst>
          <pc:docMk/>
          <pc:sldMk cId="4231426419" sldId="378"/>
        </pc:sldMkLst>
      </pc:sldChg>
      <pc:sldChg chg="del">
        <pc:chgData name="Tisha Ubayasiri" userId="bdcb7304-b1a9-4d17-acd8-73fcbed5f2ca" providerId="ADAL" clId="{475C216D-AF0C-4DBB-A6BA-D579E220700D}" dt="2025-02-04T09:59:23.215" v="10" actId="47"/>
        <pc:sldMkLst>
          <pc:docMk/>
          <pc:sldMk cId="4267667615" sldId="379"/>
        </pc:sldMkLst>
      </pc:sldChg>
      <pc:sldChg chg="del">
        <pc:chgData name="Tisha Ubayasiri" userId="bdcb7304-b1a9-4d17-acd8-73fcbed5f2ca" providerId="ADAL" clId="{475C216D-AF0C-4DBB-A6BA-D579E220700D}" dt="2025-02-04T09:59:24.501" v="12" actId="47"/>
        <pc:sldMkLst>
          <pc:docMk/>
          <pc:sldMk cId="2204042896" sldId="380"/>
        </pc:sldMkLst>
      </pc:sldChg>
      <pc:sldChg chg="modSp add del mod modTransition modShow modNotesTx">
        <pc:chgData name="Tisha Ubayasiri" userId="bdcb7304-b1a9-4d17-acd8-73fcbed5f2ca" providerId="ADAL" clId="{475C216D-AF0C-4DBB-A6BA-D579E220700D}" dt="2025-02-11T16:10:17.571" v="13195" actId="20577"/>
        <pc:sldMkLst>
          <pc:docMk/>
          <pc:sldMk cId="3553913015" sldId="530"/>
        </pc:sldMkLst>
        <pc:spChg chg="mod">
          <ac:chgData name="Tisha Ubayasiri" userId="bdcb7304-b1a9-4d17-acd8-73fcbed5f2ca" providerId="ADAL" clId="{475C216D-AF0C-4DBB-A6BA-D579E220700D}" dt="2025-02-11T16:10:11.058" v="13194" actId="20577"/>
          <ac:spMkLst>
            <pc:docMk/>
            <pc:sldMk cId="3553913015" sldId="530"/>
            <ac:spMk id="2" creationId="{04157A0A-0883-526A-CA6D-8A49B95B94A2}"/>
          </ac:spMkLst>
        </pc:spChg>
      </pc:sldChg>
      <pc:sldChg chg="delSp add del modTransition modAnim modNotesTx">
        <pc:chgData name="Tisha Ubayasiri" userId="bdcb7304-b1a9-4d17-acd8-73fcbed5f2ca" providerId="ADAL" clId="{475C216D-AF0C-4DBB-A6BA-D579E220700D}" dt="2025-02-11T16:08:47.335" v="13154" actId="47"/>
        <pc:sldMkLst>
          <pc:docMk/>
          <pc:sldMk cId="2018138553" sldId="536"/>
        </pc:sldMkLst>
        <pc:picChg chg="del">
          <ac:chgData name="Tisha Ubayasiri" userId="bdcb7304-b1a9-4d17-acd8-73fcbed5f2ca" providerId="ADAL" clId="{475C216D-AF0C-4DBB-A6BA-D579E220700D}" dt="2025-02-11T16:08:24.380" v="13098"/>
          <ac:picMkLst>
            <pc:docMk/>
            <pc:sldMk cId="2018138553" sldId="536"/>
            <ac:picMk id="23" creationId="{9642C06C-E655-2B4E-629A-D4733055E3D4}"/>
          </ac:picMkLst>
        </pc:picChg>
      </pc:sldChg>
      <pc:sldChg chg="add del mod modTransition modShow modNotesTx">
        <pc:chgData name="Tisha Ubayasiri" userId="bdcb7304-b1a9-4d17-acd8-73fcbed5f2ca" providerId="ADAL" clId="{475C216D-AF0C-4DBB-A6BA-D579E220700D}" dt="2025-02-11T23:31:30.822" v="19148" actId="20577"/>
        <pc:sldMkLst>
          <pc:docMk/>
          <pc:sldMk cId="78199881" sldId="581"/>
        </pc:sldMkLst>
      </pc:sldChg>
      <pc:sldChg chg="modSp add del mod modTransition modShow modNotesTx">
        <pc:chgData name="Tisha Ubayasiri" userId="bdcb7304-b1a9-4d17-acd8-73fcbed5f2ca" providerId="ADAL" clId="{475C216D-AF0C-4DBB-A6BA-D579E220700D}" dt="2025-02-10T21:11:21.554" v="8653" actId="47"/>
        <pc:sldMkLst>
          <pc:docMk/>
          <pc:sldMk cId="1284059591" sldId="582"/>
        </pc:sldMkLst>
        <pc:spChg chg="mod">
          <ac:chgData name="Tisha Ubayasiri" userId="bdcb7304-b1a9-4d17-acd8-73fcbed5f2ca" providerId="ADAL" clId="{475C216D-AF0C-4DBB-A6BA-D579E220700D}" dt="2025-02-10T14:33:41.198" v="1869" actId="27636"/>
          <ac:spMkLst>
            <pc:docMk/>
            <pc:sldMk cId="1284059591" sldId="582"/>
            <ac:spMk id="2" creationId="{783FAE96-C470-B40E-D887-766FD80B707E}"/>
          </ac:spMkLst>
        </pc:spChg>
      </pc:sldChg>
      <pc:sldChg chg="modSp mod modTransition modNotesTx">
        <pc:chgData name="Tisha Ubayasiri" userId="bdcb7304-b1a9-4d17-acd8-73fcbed5f2ca" providerId="ADAL" clId="{475C216D-AF0C-4DBB-A6BA-D579E220700D}" dt="2025-02-11T23:14:21.188" v="19090" actId="20577"/>
        <pc:sldMkLst>
          <pc:docMk/>
          <pc:sldMk cId="2041085168" sldId="587"/>
        </pc:sldMkLst>
        <pc:spChg chg="mod">
          <ac:chgData name="Tisha Ubayasiri" userId="bdcb7304-b1a9-4d17-acd8-73fcbed5f2ca" providerId="ADAL" clId="{475C216D-AF0C-4DBB-A6BA-D579E220700D}" dt="2025-02-10T16:16:26.761" v="3173" actId="14100"/>
          <ac:spMkLst>
            <pc:docMk/>
            <pc:sldMk cId="2041085168" sldId="587"/>
            <ac:spMk id="2" creationId="{F2F9BA3C-E750-BFAA-CAB2-63FDC5B22E6B}"/>
          </ac:spMkLst>
        </pc:spChg>
        <pc:spChg chg="mod">
          <ac:chgData name="Tisha Ubayasiri" userId="bdcb7304-b1a9-4d17-acd8-73fcbed5f2ca" providerId="ADAL" clId="{475C216D-AF0C-4DBB-A6BA-D579E220700D}" dt="2025-02-10T16:14:19.518" v="3003" actId="20577"/>
          <ac:spMkLst>
            <pc:docMk/>
            <pc:sldMk cId="2041085168" sldId="587"/>
            <ac:spMk id="11" creationId="{ECB2E8EB-C2B6-60A9-C69A-900B8F35FFDA}"/>
          </ac:spMkLst>
        </pc:spChg>
        <pc:spChg chg="mod">
          <ac:chgData name="Tisha Ubayasiri" userId="bdcb7304-b1a9-4d17-acd8-73fcbed5f2ca" providerId="ADAL" clId="{475C216D-AF0C-4DBB-A6BA-D579E220700D}" dt="2025-02-10T16:14:27.268" v="3006" actId="113"/>
          <ac:spMkLst>
            <pc:docMk/>
            <pc:sldMk cId="2041085168" sldId="587"/>
            <ac:spMk id="13" creationId="{BFD1360A-40FC-9E75-DAC2-768F81BF4FCF}"/>
          </ac:spMkLst>
        </pc:spChg>
        <pc:spChg chg="mod">
          <ac:chgData name="Tisha Ubayasiri" userId="bdcb7304-b1a9-4d17-acd8-73fcbed5f2ca" providerId="ADAL" clId="{475C216D-AF0C-4DBB-A6BA-D579E220700D}" dt="2025-02-10T16:14:39.940" v="3008" actId="113"/>
          <ac:spMkLst>
            <pc:docMk/>
            <pc:sldMk cId="2041085168" sldId="587"/>
            <ac:spMk id="14" creationId="{844E3898-8318-72C2-AD6D-6561565990D0}"/>
          </ac:spMkLst>
        </pc:spChg>
        <pc:spChg chg="mod">
          <ac:chgData name="Tisha Ubayasiri" userId="bdcb7304-b1a9-4d17-acd8-73fcbed5f2ca" providerId="ADAL" clId="{475C216D-AF0C-4DBB-A6BA-D579E220700D}" dt="2025-02-10T16:14:42.919" v="3009" actId="113"/>
          <ac:spMkLst>
            <pc:docMk/>
            <pc:sldMk cId="2041085168" sldId="587"/>
            <ac:spMk id="15" creationId="{25C65739-9DE6-3F2D-4DB7-529209D5532F}"/>
          </ac:spMkLst>
        </pc:spChg>
      </pc:sldChg>
      <pc:sldChg chg="del">
        <pc:chgData name="Tisha Ubayasiri" userId="bdcb7304-b1a9-4d17-acd8-73fcbed5f2ca" providerId="ADAL" clId="{475C216D-AF0C-4DBB-A6BA-D579E220700D}" dt="2025-02-04T09:59:19.950" v="6" actId="47"/>
        <pc:sldMkLst>
          <pc:docMk/>
          <pc:sldMk cId="2505214880" sldId="588"/>
        </pc:sldMkLst>
      </pc:sldChg>
      <pc:sldChg chg="del">
        <pc:chgData name="Tisha Ubayasiri" userId="bdcb7304-b1a9-4d17-acd8-73fcbed5f2ca" providerId="ADAL" clId="{475C216D-AF0C-4DBB-A6BA-D579E220700D}" dt="2025-02-04T09:59:30.610" v="14" actId="47"/>
        <pc:sldMkLst>
          <pc:docMk/>
          <pc:sldMk cId="1228461780" sldId="590"/>
        </pc:sldMkLst>
      </pc:sldChg>
      <pc:sldChg chg="del">
        <pc:chgData name="Tisha Ubayasiri" userId="bdcb7304-b1a9-4d17-acd8-73fcbed5f2ca" providerId="ADAL" clId="{475C216D-AF0C-4DBB-A6BA-D579E220700D}" dt="2025-02-04T09:59:23.951" v="11" actId="47"/>
        <pc:sldMkLst>
          <pc:docMk/>
          <pc:sldMk cId="1836328952" sldId="591"/>
        </pc:sldMkLst>
      </pc:sldChg>
      <pc:sldChg chg="del">
        <pc:chgData name="Tisha Ubayasiri" userId="bdcb7304-b1a9-4d17-acd8-73fcbed5f2ca" providerId="ADAL" clId="{475C216D-AF0C-4DBB-A6BA-D579E220700D}" dt="2025-02-04T09:58:56.801" v="3" actId="47"/>
        <pc:sldMkLst>
          <pc:docMk/>
          <pc:sldMk cId="3334976" sldId="592"/>
        </pc:sldMkLst>
      </pc:sldChg>
      <pc:sldChg chg="modTransition modNotesTx">
        <pc:chgData name="Tisha Ubayasiri" userId="bdcb7304-b1a9-4d17-acd8-73fcbed5f2ca" providerId="ADAL" clId="{475C216D-AF0C-4DBB-A6BA-D579E220700D}" dt="2025-02-11T16:08:24.380" v="13098"/>
        <pc:sldMkLst>
          <pc:docMk/>
          <pc:sldMk cId="3162156297" sldId="595"/>
        </pc:sldMkLst>
      </pc:sldChg>
      <pc:sldChg chg="del">
        <pc:chgData name="Tisha Ubayasiri" userId="bdcb7304-b1a9-4d17-acd8-73fcbed5f2ca" providerId="ADAL" clId="{475C216D-AF0C-4DBB-A6BA-D579E220700D}" dt="2025-02-04T09:59:28.804" v="13" actId="47"/>
        <pc:sldMkLst>
          <pc:docMk/>
          <pc:sldMk cId="576761714" sldId="596"/>
        </pc:sldMkLst>
      </pc:sldChg>
      <pc:sldChg chg="modSp new del mod modTransition modShow modNotesTx">
        <pc:chgData name="Tisha Ubayasiri" userId="bdcb7304-b1a9-4d17-acd8-73fcbed5f2ca" providerId="ADAL" clId="{475C216D-AF0C-4DBB-A6BA-D579E220700D}" dt="2025-02-10T22:23:28.569" v="12033" actId="47"/>
        <pc:sldMkLst>
          <pc:docMk/>
          <pc:sldMk cId="3181527909" sldId="596"/>
        </pc:sldMkLst>
      </pc:sldChg>
      <pc:sldChg chg="addSp delSp modSp new del mod ord modNotesTx">
        <pc:chgData name="Tisha Ubayasiri" userId="bdcb7304-b1a9-4d17-acd8-73fcbed5f2ca" providerId="ADAL" clId="{475C216D-AF0C-4DBB-A6BA-D579E220700D}" dt="2025-02-04T12:52:54.990" v="131" actId="47"/>
        <pc:sldMkLst>
          <pc:docMk/>
          <pc:sldMk cId="3459011087" sldId="596"/>
        </pc:sldMkLst>
      </pc:sldChg>
      <pc:sldChg chg="delSp modSp new mod modTransition modNotesTx">
        <pc:chgData name="Tisha Ubayasiri" userId="bdcb7304-b1a9-4d17-acd8-73fcbed5f2ca" providerId="ADAL" clId="{475C216D-AF0C-4DBB-A6BA-D579E220700D}" dt="2025-02-11T23:22:41.746" v="19147" actId="20577"/>
        <pc:sldMkLst>
          <pc:docMk/>
          <pc:sldMk cId="1024088959" sldId="597"/>
        </pc:sldMkLst>
        <pc:spChg chg="mod">
          <ac:chgData name="Tisha Ubayasiri" userId="bdcb7304-b1a9-4d17-acd8-73fcbed5f2ca" providerId="ADAL" clId="{475C216D-AF0C-4DBB-A6BA-D579E220700D}" dt="2025-02-04T13:14:19.253" v="892" actId="20577"/>
          <ac:spMkLst>
            <pc:docMk/>
            <pc:sldMk cId="1024088959" sldId="597"/>
            <ac:spMk id="2" creationId="{DF90A757-3B54-1D1E-9F6F-05395A197EA4}"/>
          </ac:spMkLst>
        </pc:spChg>
        <pc:spChg chg="mod">
          <ac:chgData name="Tisha Ubayasiri" userId="bdcb7304-b1a9-4d17-acd8-73fcbed5f2ca" providerId="ADAL" clId="{475C216D-AF0C-4DBB-A6BA-D579E220700D}" dt="2025-02-10T22:33:27.838" v="12819" actId="27636"/>
          <ac:spMkLst>
            <pc:docMk/>
            <pc:sldMk cId="1024088959" sldId="597"/>
            <ac:spMk id="4" creationId="{FC3CF14C-C954-58E7-45A0-ACDB0C47F361}"/>
          </ac:spMkLst>
        </pc:spChg>
      </pc:sldChg>
      <pc:sldChg chg="new del">
        <pc:chgData name="Tisha Ubayasiri" userId="bdcb7304-b1a9-4d17-acd8-73fcbed5f2ca" providerId="ADAL" clId="{475C216D-AF0C-4DBB-A6BA-D579E220700D}" dt="2025-02-04T13:14:04.496" v="852" actId="47"/>
        <pc:sldMkLst>
          <pc:docMk/>
          <pc:sldMk cId="1693013647" sldId="597"/>
        </pc:sldMkLst>
      </pc:sldChg>
      <pc:sldChg chg="del">
        <pc:chgData name="Tisha Ubayasiri" userId="bdcb7304-b1a9-4d17-acd8-73fcbed5f2ca" providerId="ADAL" clId="{475C216D-AF0C-4DBB-A6BA-D579E220700D}" dt="2025-02-04T09:58:49.493" v="1" actId="47"/>
        <pc:sldMkLst>
          <pc:docMk/>
          <pc:sldMk cId="3958901793" sldId="597"/>
        </pc:sldMkLst>
      </pc:sldChg>
      <pc:sldChg chg="addSp delSp modSp new del mod modTransition">
        <pc:chgData name="Tisha Ubayasiri" userId="bdcb7304-b1a9-4d17-acd8-73fcbed5f2ca" providerId="ADAL" clId="{475C216D-AF0C-4DBB-A6BA-D579E220700D}" dt="2025-02-11T16:12:57.126" v="13247" actId="47"/>
        <pc:sldMkLst>
          <pc:docMk/>
          <pc:sldMk cId="1523956355" sldId="598"/>
        </pc:sldMkLst>
        <pc:spChg chg="del">
          <ac:chgData name="Tisha Ubayasiri" userId="bdcb7304-b1a9-4d17-acd8-73fcbed5f2ca" providerId="ADAL" clId="{475C216D-AF0C-4DBB-A6BA-D579E220700D}" dt="2025-02-11T10:52:32.621" v="13084" actId="478"/>
          <ac:spMkLst>
            <pc:docMk/>
            <pc:sldMk cId="1523956355" sldId="598"/>
            <ac:spMk id="3" creationId="{6D6763AE-9B67-B66E-FDEA-0A9A3A63D859}"/>
          </ac:spMkLst>
        </pc:spChg>
        <pc:spChg chg="add del">
          <ac:chgData name="Tisha Ubayasiri" userId="bdcb7304-b1a9-4d17-acd8-73fcbed5f2ca" providerId="ADAL" clId="{475C216D-AF0C-4DBB-A6BA-D579E220700D}" dt="2025-02-11T15:45:53.724" v="13091" actId="478"/>
          <ac:spMkLst>
            <pc:docMk/>
            <pc:sldMk cId="1523956355" sldId="598"/>
            <ac:spMk id="7" creationId="{4707A2DB-94EC-966C-C320-34C4BEE127D6}"/>
          </ac:spMkLst>
        </pc:spChg>
        <pc:spChg chg="add del mod">
          <ac:chgData name="Tisha Ubayasiri" userId="bdcb7304-b1a9-4d17-acd8-73fcbed5f2ca" providerId="ADAL" clId="{475C216D-AF0C-4DBB-A6BA-D579E220700D}" dt="2025-02-11T15:46:13.616" v="13094" actId="478"/>
          <ac:spMkLst>
            <pc:docMk/>
            <pc:sldMk cId="1523956355" sldId="598"/>
            <ac:spMk id="9" creationId="{36F3BCF7-DFA6-8269-0B71-B5A98108B3A5}"/>
          </ac:spMkLst>
        </pc:spChg>
        <pc:spChg chg="add del">
          <ac:chgData name="Tisha Ubayasiri" userId="bdcb7304-b1a9-4d17-acd8-73fcbed5f2ca" providerId="ADAL" clId="{475C216D-AF0C-4DBB-A6BA-D579E220700D}" dt="2025-02-11T15:48:30.455" v="13096" actId="478"/>
          <ac:spMkLst>
            <pc:docMk/>
            <pc:sldMk cId="1523956355" sldId="598"/>
            <ac:spMk id="11" creationId="{07357EA7-C1B9-1241-1002-AC62E6996ABE}"/>
          </ac:spMkLst>
        </pc:spChg>
        <pc:picChg chg="add mod">
          <ac:chgData name="Tisha Ubayasiri" userId="bdcb7304-b1a9-4d17-acd8-73fcbed5f2ca" providerId="ADAL" clId="{475C216D-AF0C-4DBB-A6BA-D579E220700D}" dt="2025-02-11T10:52:47.374" v="13089" actId="1076"/>
          <ac:picMkLst>
            <pc:docMk/>
            <pc:sldMk cId="1523956355" sldId="598"/>
            <ac:picMk id="5" creationId="{626B9ECB-C9EC-A379-0BA5-EF1D72A64530}"/>
          </ac:picMkLst>
        </pc:picChg>
        <pc:picChg chg="add mod modCrop">
          <ac:chgData name="Tisha Ubayasiri" userId="bdcb7304-b1a9-4d17-acd8-73fcbed5f2ca" providerId="ADAL" clId="{475C216D-AF0C-4DBB-A6BA-D579E220700D}" dt="2025-02-11T16:11:37.571" v="13204" actId="14100"/>
          <ac:picMkLst>
            <pc:docMk/>
            <pc:sldMk cId="1523956355" sldId="598"/>
            <ac:picMk id="13" creationId="{D22E6508-3FA1-01B6-72FF-BFE2361E75A4}"/>
          </ac:picMkLst>
        </pc:picChg>
      </pc:sldChg>
      <pc:sldChg chg="ord modTransition modNotesTx">
        <pc:chgData name="Tisha Ubayasiri" userId="bdcb7304-b1a9-4d17-acd8-73fcbed5f2ca" providerId="ADAL" clId="{475C216D-AF0C-4DBB-A6BA-D579E220700D}" dt="2025-02-11T16:08:24.380" v="13098"/>
        <pc:sldMkLst>
          <pc:docMk/>
          <pc:sldMk cId="1721860758" sldId="599"/>
        </pc:sldMkLst>
      </pc:sldChg>
      <pc:sldChg chg="addSp delSp modSp add mod modTransition modNotesTx">
        <pc:chgData name="Tisha Ubayasiri" userId="bdcb7304-b1a9-4d17-acd8-73fcbed5f2ca" providerId="ADAL" clId="{475C216D-AF0C-4DBB-A6BA-D579E220700D}" dt="2025-02-11T22:59:50.511" v="18658" actId="6549"/>
        <pc:sldMkLst>
          <pc:docMk/>
          <pc:sldMk cId="2077152204" sldId="600"/>
        </pc:sldMkLst>
        <pc:spChg chg="mod">
          <ac:chgData name="Tisha Ubayasiri" userId="bdcb7304-b1a9-4d17-acd8-73fcbed5f2ca" providerId="ADAL" clId="{475C216D-AF0C-4DBB-A6BA-D579E220700D}" dt="2025-02-10T15:00:26.975" v="2058" actId="20577"/>
          <ac:spMkLst>
            <pc:docMk/>
            <pc:sldMk cId="2077152204" sldId="600"/>
            <ac:spMk id="2" creationId="{E028937C-EF1B-24C1-B3C9-2A6A0DE8D622}"/>
          </ac:spMkLst>
        </pc:spChg>
        <pc:spChg chg="add del mod">
          <ac:chgData name="Tisha Ubayasiri" userId="bdcb7304-b1a9-4d17-acd8-73fcbed5f2ca" providerId="ADAL" clId="{475C216D-AF0C-4DBB-A6BA-D579E220700D}" dt="2025-02-10T15:42:56.299" v="2137" actId="478"/>
          <ac:spMkLst>
            <pc:docMk/>
            <pc:sldMk cId="2077152204" sldId="600"/>
            <ac:spMk id="4" creationId="{E06F3E11-663C-2DD5-1FDD-10E1432BF4B2}"/>
          </ac:spMkLst>
        </pc:spChg>
        <pc:spChg chg="add mod">
          <ac:chgData name="Tisha Ubayasiri" userId="bdcb7304-b1a9-4d17-acd8-73fcbed5f2ca" providerId="ADAL" clId="{475C216D-AF0C-4DBB-A6BA-D579E220700D}" dt="2025-02-10T16:18:46.604" v="3364" actId="20577"/>
          <ac:spMkLst>
            <pc:docMk/>
            <pc:sldMk cId="2077152204" sldId="600"/>
            <ac:spMk id="6" creationId="{EDDCDA33-CF02-C40D-3F39-05FA4FD8E3B0}"/>
          </ac:spMkLst>
        </pc:spChg>
        <pc:spChg chg="mod">
          <ac:chgData name="Tisha Ubayasiri" userId="bdcb7304-b1a9-4d17-acd8-73fcbed5f2ca" providerId="ADAL" clId="{475C216D-AF0C-4DBB-A6BA-D579E220700D}" dt="2025-02-10T16:13:53.477" v="3001" actId="207"/>
          <ac:spMkLst>
            <pc:docMk/>
            <pc:sldMk cId="2077152204" sldId="600"/>
            <ac:spMk id="12" creationId="{B4A0A842-A49F-DDF8-0204-002B57E1985F}"/>
          </ac:spMkLst>
        </pc:spChg>
        <pc:spChg chg="mod">
          <ac:chgData name="Tisha Ubayasiri" userId="bdcb7304-b1a9-4d17-acd8-73fcbed5f2ca" providerId="ADAL" clId="{475C216D-AF0C-4DBB-A6BA-D579E220700D}" dt="2025-02-10T16:13:53.477" v="3001" actId="207"/>
          <ac:spMkLst>
            <pc:docMk/>
            <pc:sldMk cId="2077152204" sldId="600"/>
            <ac:spMk id="13" creationId="{09E50B8C-9BCF-843C-4B04-DA21A6A0AF93}"/>
          </ac:spMkLst>
        </pc:spChg>
        <pc:spChg chg="mod">
          <ac:chgData name="Tisha Ubayasiri" userId="bdcb7304-b1a9-4d17-acd8-73fcbed5f2ca" providerId="ADAL" clId="{475C216D-AF0C-4DBB-A6BA-D579E220700D}" dt="2025-02-10T16:13:53.477" v="3001" actId="207"/>
          <ac:spMkLst>
            <pc:docMk/>
            <pc:sldMk cId="2077152204" sldId="600"/>
            <ac:spMk id="15" creationId="{A7D35B55-690B-83A3-EE77-5CB07D4B5758}"/>
          </ac:spMkLst>
        </pc:spChg>
        <pc:spChg chg="mod">
          <ac:chgData name="Tisha Ubayasiri" userId="bdcb7304-b1a9-4d17-acd8-73fcbed5f2ca" providerId="ADAL" clId="{475C216D-AF0C-4DBB-A6BA-D579E220700D}" dt="2025-02-10T16:13:53.477" v="3001" actId="207"/>
          <ac:spMkLst>
            <pc:docMk/>
            <pc:sldMk cId="2077152204" sldId="600"/>
            <ac:spMk id="16" creationId="{A544B6BB-8D9D-EE62-48F2-50B2D6F53367}"/>
          </ac:spMkLst>
        </pc:spChg>
        <pc:picChg chg="add del mod">
          <ac:chgData name="Tisha Ubayasiri" userId="bdcb7304-b1a9-4d17-acd8-73fcbed5f2ca" providerId="ADAL" clId="{475C216D-AF0C-4DBB-A6BA-D579E220700D}" dt="2025-02-10T15:42:39.356" v="2127" actId="478"/>
          <ac:picMkLst>
            <pc:docMk/>
            <pc:sldMk cId="2077152204" sldId="600"/>
            <ac:picMk id="3" creationId="{58E945FB-146B-16C0-94DC-D7CB242A054A}"/>
          </ac:picMkLst>
        </pc:picChg>
        <pc:picChg chg="add mod">
          <ac:chgData name="Tisha Ubayasiri" userId="bdcb7304-b1a9-4d17-acd8-73fcbed5f2ca" providerId="ADAL" clId="{475C216D-AF0C-4DBB-A6BA-D579E220700D}" dt="2025-02-10T15:43:41.471" v="2145" actId="1076"/>
          <ac:picMkLst>
            <pc:docMk/>
            <pc:sldMk cId="2077152204" sldId="600"/>
            <ac:picMk id="5" creationId="{0AE11BA8-82FC-DAEB-302E-A32A18D21789}"/>
          </ac:picMkLst>
        </pc:picChg>
        <pc:picChg chg="mod">
          <ac:chgData name="Tisha Ubayasiri" userId="bdcb7304-b1a9-4d17-acd8-73fcbed5f2ca" providerId="ADAL" clId="{475C216D-AF0C-4DBB-A6BA-D579E220700D}" dt="2025-02-10T15:44:17.030" v="2151" actId="1076"/>
          <ac:picMkLst>
            <pc:docMk/>
            <pc:sldMk cId="2077152204" sldId="600"/>
            <ac:picMk id="8" creationId="{BE43BC41-13C5-5A48-02B5-153E6F80913B}"/>
          </ac:picMkLst>
        </pc:picChg>
        <pc:picChg chg="mod">
          <ac:chgData name="Tisha Ubayasiri" userId="bdcb7304-b1a9-4d17-acd8-73fcbed5f2ca" providerId="ADAL" clId="{475C216D-AF0C-4DBB-A6BA-D579E220700D}" dt="2025-02-10T15:45:45.097" v="2222" actId="1076"/>
          <ac:picMkLst>
            <pc:docMk/>
            <pc:sldMk cId="2077152204" sldId="600"/>
            <ac:picMk id="10" creationId="{279C46A1-148A-1929-EB91-1A7DBF9E3961}"/>
          </ac:picMkLst>
        </pc:picChg>
        <pc:picChg chg="mod">
          <ac:chgData name="Tisha Ubayasiri" userId="bdcb7304-b1a9-4d17-acd8-73fcbed5f2ca" providerId="ADAL" clId="{475C216D-AF0C-4DBB-A6BA-D579E220700D}" dt="2025-02-10T15:43:49.374" v="2147" actId="1076"/>
          <ac:picMkLst>
            <pc:docMk/>
            <pc:sldMk cId="2077152204" sldId="600"/>
            <ac:picMk id="11" creationId="{B31C3F2C-2849-F43D-83B4-9A3A1FD6D87B}"/>
          </ac:picMkLst>
        </pc:picChg>
      </pc:sldChg>
      <pc:sldChg chg="delSp add modTransition modAnim modNotesTx">
        <pc:chgData name="Tisha Ubayasiri" userId="bdcb7304-b1a9-4d17-acd8-73fcbed5f2ca" providerId="ADAL" clId="{475C216D-AF0C-4DBB-A6BA-D579E220700D}" dt="2025-02-11T23:33:11.895" v="19182" actId="20577"/>
        <pc:sldMkLst>
          <pc:docMk/>
          <pc:sldMk cId="2382588707" sldId="601"/>
        </pc:sldMkLst>
        <pc:picChg chg="del">
          <ac:chgData name="Tisha Ubayasiri" userId="bdcb7304-b1a9-4d17-acd8-73fcbed5f2ca" providerId="ADAL" clId="{475C216D-AF0C-4DBB-A6BA-D579E220700D}" dt="2025-02-10T16:13:22.512" v="3000"/>
          <ac:picMkLst>
            <pc:docMk/>
            <pc:sldMk cId="2382588707" sldId="601"/>
            <ac:picMk id="7" creationId="{CE611016-8995-F613-DADC-8505540221BC}"/>
          </ac:picMkLst>
        </pc:picChg>
      </pc:sldChg>
      <pc:sldChg chg="addSp delSp modSp new mod ord modTransition modNotesTx">
        <pc:chgData name="Tisha Ubayasiri" userId="bdcb7304-b1a9-4d17-acd8-73fcbed5f2ca" providerId="ADAL" clId="{475C216D-AF0C-4DBB-A6BA-D579E220700D}" dt="2025-02-11T23:17:33.176" v="19093" actId="20577"/>
        <pc:sldMkLst>
          <pc:docMk/>
          <pc:sldMk cId="851119718" sldId="602"/>
        </pc:sldMkLst>
        <pc:spChg chg="mod">
          <ac:chgData name="Tisha Ubayasiri" userId="bdcb7304-b1a9-4d17-acd8-73fcbed5f2ca" providerId="ADAL" clId="{475C216D-AF0C-4DBB-A6BA-D579E220700D}" dt="2025-02-10T16:07:32.927" v="2678" actId="20577"/>
          <ac:spMkLst>
            <pc:docMk/>
            <pc:sldMk cId="851119718" sldId="602"/>
            <ac:spMk id="2" creationId="{CD4EF6D4-23A0-EA18-AAF5-36E3AFFE5A79}"/>
          </ac:spMkLst>
        </pc:spChg>
        <pc:spChg chg="del">
          <ac:chgData name="Tisha Ubayasiri" userId="bdcb7304-b1a9-4d17-acd8-73fcbed5f2ca" providerId="ADAL" clId="{475C216D-AF0C-4DBB-A6BA-D579E220700D}" dt="2025-02-10T16:07:19.208" v="2653" actId="931"/>
          <ac:spMkLst>
            <pc:docMk/>
            <pc:sldMk cId="851119718" sldId="602"/>
            <ac:spMk id="3" creationId="{6FFB7DE6-473A-D893-66ED-5F1717EAD11B}"/>
          </ac:spMkLst>
        </pc:spChg>
        <pc:spChg chg="mod">
          <ac:chgData name="Tisha Ubayasiri" userId="bdcb7304-b1a9-4d17-acd8-73fcbed5f2ca" providerId="ADAL" clId="{475C216D-AF0C-4DBB-A6BA-D579E220700D}" dt="2025-02-10T22:07:31.827" v="11223" actId="20577"/>
          <ac:spMkLst>
            <pc:docMk/>
            <pc:sldMk cId="851119718" sldId="602"/>
            <ac:spMk id="4" creationId="{D215C013-2DEE-EC89-057A-86D9A639CDCB}"/>
          </ac:spMkLst>
        </pc:spChg>
        <pc:picChg chg="add mod">
          <ac:chgData name="Tisha Ubayasiri" userId="bdcb7304-b1a9-4d17-acd8-73fcbed5f2ca" providerId="ADAL" clId="{475C216D-AF0C-4DBB-A6BA-D579E220700D}" dt="2025-02-10T16:07:21.601" v="2654" actId="27614"/>
          <ac:picMkLst>
            <pc:docMk/>
            <pc:sldMk cId="851119718" sldId="602"/>
            <ac:picMk id="6" creationId="{6F364E11-B552-EFDE-461C-0982FD15EBD9}"/>
          </ac:picMkLst>
        </pc:picChg>
      </pc:sldChg>
      <pc:sldChg chg="addSp modSp new mod">
        <pc:chgData name="Tisha Ubayasiri" userId="bdcb7304-b1a9-4d17-acd8-73fcbed5f2ca" providerId="ADAL" clId="{475C216D-AF0C-4DBB-A6BA-D579E220700D}" dt="2025-02-11T16:34:31.685" v="13387" actId="1076"/>
        <pc:sldMkLst>
          <pc:docMk/>
          <pc:sldMk cId="2488720548" sldId="603"/>
        </pc:sldMkLst>
        <pc:spChg chg="add mod">
          <ac:chgData name="Tisha Ubayasiri" userId="bdcb7304-b1a9-4d17-acd8-73fcbed5f2ca" providerId="ADAL" clId="{475C216D-AF0C-4DBB-A6BA-D579E220700D}" dt="2025-02-11T16:12:52.543" v="13246" actId="20577"/>
          <ac:spMkLst>
            <pc:docMk/>
            <pc:sldMk cId="2488720548" sldId="603"/>
            <ac:spMk id="4" creationId="{73DEDD03-CF28-102A-00F5-18D546897069}"/>
          </ac:spMkLst>
        </pc:spChg>
        <pc:spChg chg="add mod">
          <ac:chgData name="Tisha Ubayasiri" userId="bdcb7304-b1a9-4d17-acd8-73fcbed5f2ca" providerId="ADAL" clId="{475C216D-AF0C-4DBB-A6BA-D579E220700D}" dt="2025-02-11T16:34:16.762" v="13384" actId="1076"/>
          <ac:spMkLst>
            <pc:docMk/>
            <pc:sldMk cId="2488720548" sldId="603"/>
            <ac:spMk id="5" creationId="{5C70BA7E-01F7-A0E6-A782-8AE45AE016E5}"/>
          </ac:spMkLst>
        </pc:spChg>
        <pc:spChg chg="add mod">
          <ac:chgData name="Tisha Ubayasiri" userId="bdcb7304-b1a9-4d17-acd8-73fcbed5f2ca" providerId="ADAL" clId="{475C216D-AF0C-4DBB-A6BA-D579E220700D}" dt="2025-02-11T16:34:31.685" v="13387" actId="1076"/>
          <ac:spMkLst>
            <pc:docMk/>
            <pc:sldMk cId="2488720548" sldId="603"/>
            <ac:spMk id="6" creationId="{280141B2-C23D-99B6-FE06-818E3A7CE442}"/>
          </ac:spMkLst>
        </pc:spChg>
        <pc:picChg chg="add mod">
          <ac:chgData name="Tisha Ubayasiri" userId="bdcb7304-b1a9-4d17-acd8-73fcbed5f2ca" providerId="ADAL" clId="{475C216D-AF0C-4DBB-A6BA-D579E220700D}" dt="2025-02-11T16:34:13.232" v="13383" actId="1076"/>
          <ac:picMkLst>
            <pc:docMk/>
            <pc:sldMk cId="2488720548" sldId="603"/>
            <ac:picMk id="2" creationId="{79D20C9E-A252-93A8-A50B-D3951C6E02EA}"/>
          </ac:picMkLst>
        </pc:picChg>
        <pc:picChg chg="add mod">
          <ac:chgData name="Tisha Ubayasiri" userId="bdcb7304-b1a9-4d17-acd8-73fcbed5f2ca" providerId="ADAL" clId="{475C216D-AF0C-4DBB-A6BA-D579E220700D}" dt="2025-02-11T16:11:56.959" v="13208" actId="14100"/>
          <ac:picMkLst>
            <pc:docMk/>
            <pc:sldMk cId="2488720548" sldId="603"/>
            <ac:picMk id="3" creationId="{B2635505-A8D9-378A-469D-073E814286AF}"/>
          </ac:picMkLst>
        </pc:picChg>
      </pc:sldChg>
      <pc:sldMasterChg chg="delSldLayout">
        <pc:chgData name="Tisha Ubayasiri" userId="bdcb7304-b1a9-4d17-acd8-73fcbed5f2ca" providerId="ADAL" clId="{475C216D-AF0C-4DBB-A6BA-D579E220700D}" dt="2025-02-04T09:58:51.065" v="2" actId="47"/>
        <pc:sldMasterMkLst>
          <pc:docMk/>
          <pc:sldMasterMk cId="3043087664" sldId="2147483648"/>
        </pc:sldMasterMkLst>
        <pc:sldLayoutChg chg="del">
          <pc:chgData name="Tisha Ubayasiri" userId="bdcb7304-b1a9-4d17-acd8-73fcbed5f2ca" providerId="ADAL" clId="{475C216D-AF0C-4DBB-A6BA-D579E220700D}" dt="2025-02-04T09:58:51.065" v="2" actId="47"/>
          <pc:sldLayoutMkLst>
            <pc:docMk/>
            <pc:sldMasterMk cId="3043087664" sldId="2147483648"/>
            <pc:sldLayoutMk cId="725612110" sldId="2147483701"/>
          </pc:sldLayoutMkLst>
        </pc:sldLayoutChg>
      </pc:sldMasterChg>
    </pc:docChg>
  </pc:docChgLst>
  <pc:docChgLst>
    <pc:chgData name="Kayleigh Tobbell" userId="S::kayleigh.tobbell@cipd.co.uk::80a40780-c406-4e65-886b-42e5e2082471" providerId="AD" clId="Web-{26DBA3F6-94ED-527F-384A-096D6EA3B5DD}"/>
    <pc:docChg chg="addSld delSld modSld sldOrd modSection">
      <pc:chgData name="Kayleigh Tobbell" userId="S::kayleigh.tobbell@cipd.co.uk::80a40780-c406-4e65-886b-42e5e2082471" providerId="AD" clId="Web-{26DBA3F6-94ED-527F-384A-096D6EA3B5DD}" dt="2025-02-12T09:40:50.896" v="71"/>
      <pc:docMkLst>
        <pc:docMk/>
      </pc:docMkLst>
      <pc:sldChg chg="modSp new ord">
        <pc:chgData name="Kayleigh Tobbell" userId="S::kayleigh.tobbell@cipd.co.uk::80a40780-c406-4e65-886b-42e5e2082471" providerId="AD" clId="Web-{26DBA3F6-94ED-527F-384A-096D6EA3B5DD}" dt="2025-02-12T09:27:59.412" v="66" actId="1076"/>
        <pc:sldMkLst>
          <pc:docMk/>
          <pc:sldMk cId="734806732" sldId="604"/>
        </pc:sldMkLst>
        <pc:spChg chg="mod">
          <ac:chgData name="Kayleigh Tobbell" userId="S::kayleigh.tobbell@cipd.co.uk::80a40780-c406-4e65-886b-42e5e2082471" providerId="AD" clId="Web-{26DBA3F6-94ED-527F-384A-096D6EA3B5DD}" dt="2025-02-12T09:27:59.412" v="66" actId="1076"/>
          <ac:spMkLst>
            <pc:docMk/>
            <pc:sldMk cId="734806732" sldId="604"/>
            <ac:spMk id="2" creationId="{5454CBB4-CDD8-3E46-D7FF-29D3BF8FC2F1}"/>
          </ac:spMkLst>
        </pc:spChg>
      </pc:sldChg>
      <pc:sldChg chg="modSp new del">
        <pc:chgData name="Kayleigh Tobbell" userId="S::kayleigh.tobbell@cipd.co.uk::80a40780-c406-4e65-886b-42e5e2082471" providerId="AD" clId="Web-{26DBA3F6-94ED-527F-384A-096D6EA3B5DD}" dt="2025-02-12T09:40:50.896" v="71"/>
        <pc:sldMkLst>
          <pc:docMk/>
          <pc:sldMk cId="3197696507" sldId="605"/>
        </pc:sldMkLst>
        <pc:spChg chg="mod">
          <ac:chgData name="Kayleigh Tobbell" userId="S::kayleigh.tobbell@cipd.co.uk::80a40780-c406-4e65-886b-42e5e2082471" providerId="AD" clId="Web-{26DBA3F6-94ED-527F-384A-096D6EA3B5DD}" dt="2025-02-12T09:40:46.959" v="70" actId="20577"/>
          <ac:spMkLst>
            <pc:docMk/>
            <pc:sldMk cId="3197696507" sldId="605"/>
            <ac:spMk id="2" creationId="{963DD738-C1B1-0D28-C023-B7D34A6D0A1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280FE0F-1E71-4033-A108-03D87CE2927D}" type="datetimeFigureOut">
              <a:rPr lang="en-GB" smtClean="0"/>
              <a:t>12/02/2025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6D4FE9-442B-4A62-85C8-7B79ACD167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295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D4FE9-442B-4A62-85C8-7B79ACD167F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277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147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3B17B-2533-4728-AB26-C75AF01A65D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425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D4FE9-442B-4A62-85C8-7B79ACD167F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77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D4FE9-442B-4A62-85C8-7B79ACD167F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832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D4FE9-442B-4A62-85C8-7B79ACD167F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348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14F28-085E-4682-91DE-1D595305BF4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681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D4FE9-442B-4A62-85C8-7B79ACD167F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91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14F28-085E-4682-91DE-1D595305BF4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20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14F28-085E-4682-91DE-1D595305BF4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820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64D70-40DD-23B1-226D-3623B62FB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67466F-FE47-CF54-7CD8-BA45AADCB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AC58D4-BCBA-D4AB-A9F9-77A7FCCF5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81F00-AAFE-C3D8-2D1E-403EE085B4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CBC86-9A35-4F76-B24C-1CCA969ACE5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183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CBC86-9A35-4F76-B24C-1CCA969ACE5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726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147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D4FE9-442B-4A62-85C8-7B79ACD167F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758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wo people looking at a computer">
            <a:extLst>
              <a:ext uri="{FF2B5EF4-FFF2-40B4-BE49-F238E27FC236}">
                <a16:creationId xmlns:a16="http://schemas.microsoft.com/office/drawing/2014/main" id="{721D9297-DFC5-177D-A5A0-08B086F61B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" b="129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0" y="478378"/>
            <a:ext cx="1620000" cy="557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104D6F-9084-414C-4AFF-35605AF54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3" b="35331"/>
          <a:stretch/>
        </p:blipFill>
        <p:spPr>
          <a:xfrm>
            <a:off x="164586" y="83127"/>
            <a:ext cx="7232500" cy="22779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609" y="669352"/>
            <a:ext cx="5726373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076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header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41938-8E6A-2C60-A9FA-7FACB497C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3" b="40398"/>
          <a:stretch/>
        </p:blipFill>
        <p:spPr>
          <a:xfrm>
            <a:off x="357250" y="102283"/>
            <a:ext cx="7824519" cy="1502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388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5987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191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ock L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CB952B-6F7B-F7A0-3416-596258F0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4" b="22609"/>
          <a:stretch/>
        </p:blipFill>
        <p:spPr>
          <a:xfrm>
            <a:off x="460311" y="1210537"/>
            <a:ext cx="6013578" cy="5169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388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5987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482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block L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CB952B-6F7B-F7A0-3416-596258F0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 b="23682"/>
          <a:stretch/>
        </p:blipFill>
        <p:spPr>
          <a:xfrm>
            <a:off x="460311" y="1210537"/>
            <a:ext cx="6013578" cy="504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388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5987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640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lock L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CB952B-6F7B-F7A0-3416-596258F0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 b="23682"/>
          <a:stretch/>
        </p:blipFill>
        <p:spPr>
          <a:xfrm>
            <a:off x="460311" y="1210537"/>
            <a:ext cx="6013578" cy="50177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388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5987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28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arrow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1" y="2365008"/>
            <a:ext cx="5408221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2619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9D117-03F9-4916-1725-C96B40B5E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7" b="20747"/>
          <a:stretch/>
        </p:blipFill>
        <p:spPr>
          <a:xfrm rot="1705772">
            <a:off x="2870217" y="3666297"/>
            <a:ext cx="3156319" cy="18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78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arrow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1" y="2365008"/>
            <a:ext cx="5408221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2619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9D117-03F9-4916-1725-C96B40B5E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7" b="20747"/>
          <a:stretch/>
        </p:blipFill>
        <p:spPr>
          <a:xfrm rot="1705772">
            <a:off x="2870217" y="3666297"/>
            <a:ext cx="3156319" cy="18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29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arrow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1" y="2365008"/>
            <a:ext cx="5408221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2619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9D117-03F9-4916-1725-C96B40B5E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7" b="20747"/>
          <a:stretch/>
        </p:blipFill>
        <p:spPr>
          <a:xfrm rot="1705772">
            <a:off x="2870217" y="3666297"/>
            <a:ext cx="3156319" cy="18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74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peech bub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834835-0931-565B-1FB1-B4FE44EDA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01" y="806460"/>
            <a:ext cx="5121296" cy="5121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312" y="1794958"/>
            <a:ext cx="3194462" cy="16682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613" y="1651000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0703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speech bub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834835-0931-565B-1FB1-B4FE44EDA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01" y="806460"/>
            <a:ext cx="5121296" cy="5121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312" y="1794958"/>
            <a:ext cx="3194462" cy="16682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613" y="1651000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2399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speech bub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834835-0931-565B-1FB1-B4FE44EDA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01" y="806460"/>
            <a:ext cx="5121296" cy="5121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312" y="1794958"/>
            <a:ext cx="3194462" cy="16682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613" y="1651000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32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wo people looking at a computer">
            <a:extLst>
              <a:ext uri="{FF2B5EF4-FFF2-40B4-BE49-F238E27FC236}">
                <a16:creationId xmlns:a16="http://schemas.microsoft.com/office/drawing/2014/main" id="{721D9297-DFC5-177D-A5A0-08B086F61B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" b="129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0" y="478378"/>
            <a:ext cx="1620000" cy="557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104D6F-9084-414C-4AFF-35605AF54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16" b="34916"/>
          <a:stretch/>
        </p:blipFill>
        <p:spPr>
          <a:xfrm>
            <a:off x="164586" y="201880"/>
            <a:ext cx="7232500" cy="21818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609" y="669352"/>
            <a:ext cx="5726373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58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ock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834835-0931-565B-1FB1-B4FE44EDA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" b="22986"/>
          <a:stretch/>
        </p:blipFill>
        <p:spPr>
          <a:xfrm>
            <a:off x="270101" y="997527"/>
            <a:ext cx="5121296" cy="50845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312" y="1794958"/>
            <a:ext cx="3194462" cy="16682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613" y="1651000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595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block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834835-0931-565B-1FB1-B4FE44EDA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" b="22449"/>
          <a:stretch/>
        </p:blipFill>
        <p:spPr>
          <a:xfrm>
            <a:off x="270101" y="1211283"/>
            <a:ext cx="5121296" cy="48707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312" y="1794958"/>
            <a:ext cx="3194462" cy="16682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613" y="1651000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8964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ock 2 colou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834835-0931-565B-1FB1-B4FE44EDA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0" b="22874"/>
          <a:stretch/>
        </p:blipFill>
        <p:spPr>
          <a:xfrm>
            <a:off x="270100" y="1508601"/>
            <a:ext cx="5821217" cy="4567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9411A-295C-141D-7D72-06F284DFA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 b="24826"/>
          <a:stretch/>
        </p:blipFill>
        <p:spPr>
          <a:xfrm>
            <a:off x="6258296" y="1290673"/>
            <a:ext cx="5533901" cy="46513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67055" y="1781298"/>
            <a:ext cx="4643251" cy="37860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1D61D7F-EDC3-CA79-AB21-8128C95F36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176" y="1779319"/>
            <a:ext cx="4643251" cy="37860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2180F6-A32D-50E2-B53C-14052960F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344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ock 2 colou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834835-0931-565B-1FB1-B4FE44EDA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0" b="22874"/>
          <a:stretch/>
        </p:blipFill>
        <p:spPr>
          <a:xfrm>
            <a:off x="270100" y="1508601"/>
            <a:ext cx="5821217" cy="4567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9411A-295C-141D-7D72-06F284DFA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23611"/>
          <a:stretch/>
        </p:blipFill>
        <p:spPr>
          <a:xfrm>
            <a:off x="6258296" y="1290673"/>
            <a:ext cx="5533901" cy="478575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67055" y="1781298"/>
            <a:ext cx="4643251" cy="37860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1D61D7F-EDC3-CA79-AB21-8128C95F36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176" y="1779319"/>
            <a:ext cx="4643251" cy="37860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2180F6-A32D-50E2-B53C-14052960F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833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ock 2 colou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785865-6639-5D6E-859C-9F78A0DDC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23611"/>
          <a:stretch/>
        </p:blipFill>
        <p:spPr>
          <a:xfrm>
            <a:off x="6258296" y="1290673"/>
            <a:ext cx="5533901" cy="4785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9411A-295C-141D-7D72-06F284DFA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 b="24826"/>
          <a:stretch/>
        </p:blipFill>
        <p:spPr>
          <a:xfrm>
            <a:off x="205850" y="1276364"/>
            <a:ext cx="5533901" cy="46513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67055" y="1781298"/>
            <a:ext cx="4643251" cy="37860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1D61D7F-EDC3-CA79-AB21-8128C95F36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176" y="1779319"/>
            <a:ext cx="4643251" cy="37860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2180F6-A32D-50E2-B53C-14052960F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224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asterisk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13BDB-9CB2-3772-94F4-0C9100ECB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8510" y="-273148"/>
            <a:ext cx="6351447" cy="6351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7489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8673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asterisk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13BDB-9CB2-3772-94F4-0C9100ECB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8510" y="-273148"/>
            <a:ext cx="6351447" cy="6351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7489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438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asterisk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13BDB-9CB2-3772-94F4-0C9100ECB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8510" y="-273148"/>
            <a:ext cx="6351447" cy="6351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7489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114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quotes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13BDB-9CB2-3772-94F4-0C9100ECB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6001" y="-7803"/>
            <a:ext cx="6351447" cy="6351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7489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0450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quotes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13BDB-9CB2-3772-94F4-0C9100ECB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6001" y="-7803"/>
            <a:ext cx="6351447" cy="6351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7489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374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wo people looking at a computer">
            <a:extLst>
              <a:ext uri="{FF2B5EF4-FFF2-40B4-BE49-F238E27FC236}">
                <a16:creationId xmlns:a16="http://schemas.microsoft.com/office/drawing/2014/main" id="{721D9297-DFC5-177D-A5A0-08B086F61B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" b="129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0" y="478378"/>
            <a:ext cx="1620000" cy="557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104D6F-9084-414C-4AFF-35605AF54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16" b="34916"/>
          <a:stretch/>
        </p:blipFill>
        <p:spPr>
          <a:xfrm>
            <a:off x="164586" y="201880"/>
            <a:ext cx="7232500" cy="21818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609" y="669352"/>
            <a:ext cx="5726373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38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quotes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13BDB-9CB2-3772-94F4-0C9100ECB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6001" y="-7803"/>
            <a:ext cx="6351447" cy="6351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7489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1064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outline speech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14520-5712-1626-CFF0-BD18344DB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8353" y="950026"/>
            <a:ext cx="5372322" cy="5372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7489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62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outline speech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14520-5712-1626-CFF0-BD18344DB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8353" y="950026"/>
            <a:ext cx="5372322" cy="5372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7489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62193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outline speech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14520-5712-1626-CFF0-BD18344DB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8353" y="950026"/>
            <a:ext cx="5372322" cy="5372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7489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1392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arrows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220" y="1658023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23825-C8CD-85A6-5786-410677C78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618" y="1321790"/>
            <a:ext cx="4214420" cy="421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63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arrows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220" y="1658023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23825-C8CD-85A6-5786-410677C78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618" y="1321790"/>
            <a:ext cx="4214420" cy="421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40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arrows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220" y="1658023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23825-C8CD-85A6-5786-410677C78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618" y="1321790"/>
            <a:ext cx="4214420" cy="421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89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asterisk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9783" y="1774876"/>
            <a:ext cx="7504216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2E196D-09E5-982E-52DE-E6F1CB55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217" y="1737040"/>
            <a:ext cx="2197988" cy="219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43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asterisk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9783" y="1774876"/>
            <a:ext cx="7504216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2E196D-09E5-982E-52DE-E6F1CB55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217" y="1737040"/>
            <a:ext cx="2197988" cy="219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56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asterisk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9783" y="1774876"/>
            <a:ext cx="7504216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2E196D-09E5-982E-52DE-E6F1CB55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217" y="1737040"/>
            <a:ext cx="2197988" cy="219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25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miling at a person">
            <a:extLst>
              <a:ext uri="{FF2B5EF4-FFF2-40B4-BE49-F238E27FC236}">
                <a16:creationId xmlns:a16="http://schemas.microsoft.com/office/drawing/2014/main" id="{721D9297-DFC5-177D-A5A0-08B086F61B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2" b="78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0" y="478378"/>
            <a:ext cx="1620000" cy="5570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83799A-884A-6026-4D0A-F38C50307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2244" y="1636640"/>
            <a:ext cx="4869848" cy="4869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4990" y="2471887"/>
            <a:ext cx="3444355" cy="15996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610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all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881D34-5586-1F09-1997-1B275CDB76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3612" y="2219722"/>
            <a:ext cx="4810125" cy="16155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0C5348-7413-C56C-55CE-A07147042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9546" y="473089"/>
            <a:ext cx="5851054" cy="58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75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call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881D34-5586-1F09-1997-1B275CDB76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3612" y="2219722"/>
            <a:ext cx="4810125" cy="16155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0C5348-7413-C56C-55CE-A07147042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9546" y="473089"/>
            <a:ext cx="5851054" cy="58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3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all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881D34-5586-1F09-1997-1B275CDB76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3612" y="2219722"/>
            <a:ext cx="4810125" cy="16155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0C5348-7413-C56C-55CE-A07147042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9546" y="473089"/>
            <a:ext cx="5851054" cy="58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763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F498C1-3D7D-5D71-BE71-4A2C39DEA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5FE3-4056-4AAB-8D61-713ADB4C9B00}" type="datetimeFigureOut">
              <a:rPr lang="en-GB" smtClean="0"/>
              <a:t>12/02/2025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C0CDF5-CE50-55C6-90AA-6619FAD61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0" y="635634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5BDF8-171A-D8D1-525B-DFDD1365C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405-4260-4512-8C8C-1FB3A493F6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8614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header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41938-8E6A-2C60-A9FA-7FACB497C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3" b="40398"/>
          <a:stretch/>
        </p:blipFill>
        <p:spPr>
          <a:xfrm>
            <a:off x="357250" y="102283"/>
            <a:ext cx="7824519" cy="1502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388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5987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28746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utral header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41938-8E6A-2C60-A9FA-7FACB497C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76" b="40398"/>
          <a:stretch/>
        </p:blipFill>
        <p:spPr>
          <a:xfrm>
            <a:off x="357250" y="102283"/>
            <a:ext cx="7824519" cy="1502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388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5987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3211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header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41938-8E6A-2C60-A9FA-7FACB497C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3" b="40398"/>
          <a:stretch/>
        </p:blipFill>
        <p:spPr>
          <a:xfrm>
            <a:off x="357250" y="102283"/>
            <a:ext cx="7824519" cy="1502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388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5987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2874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utral header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41938-8E6A-2C60-A9FA-7FACB497C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76" b="40398"/>
          <a:stretch/>
        </p:blipFill>
        <p:spPr>
          <a:xfrm>
            <a:off x="357250" y="102283"/>
            <a:ext cx="7824519" cy="1502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388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5987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321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miling at a person">
            <a:extLst>
              <a:ext uri="{FF2B5EF4-FFF2-40B4-BE49-F238E27FC236}">
                <a16:creationId xmlns:a16="http://schemas.microsoft.com/office/drawing/2014/main" id="{721D9297-DFC5-177D-A5A0-08B086F61B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2" b="78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0" y="478378"/>
            <a:ext cx="1620000" cy="5570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83799A-884A-6026-4D0A-F38C50307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2244" y="1636640"/>
            <a:ext cx="4869848" cy="4869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4990" y="2471887"/>
            <a:ext cx="3444355" cy="15996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37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miling at a person">
            <a:extLst>
              <a:ext uri="{FF2B5EF4-FFF2-40B4-BE49-F238E27FC236}">
                <a16:creationId xmlns:a16="http://schemas.microsoft.com/office/drawing/2014/main" id="{721D9297-DFC5-177D-A5A0-08B086F61B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2" b="78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0" y="478378"/>
            <a:ext cx="1620000" cy="5570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83799A-884A-6026-4D0A-F38C50307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2244" y="1636640"/>
            <a:ext cx="4869848" cy="4869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4990" y="2471887"/>
            <a:ext cx="3444355" cy="15996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70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651000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613" y="1651000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390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eader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41938-8E6A-2C60-A9FA-7FACB497C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4" b="40398"/>
          <a:stretch/>
        </p:blipFill>
        <p:spPr>
          <a:xfrm>
            <a:off x="357250" y="102283"/>
            <a:ext cx="7824519" cy="1502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388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5987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5052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header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41938-8E6A-2C60-A9FA-7FACB497C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2" b="40398"/>
          <a:stretch/>
        </p:blipFill>
        <p:spPr>
          <a:xfrm>
            <a:off x="357250" y="102283"/>
            <a:ext cx="7824519" cy="1502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C0A9D-2570-3A0D-29E7-2F28AE37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7E1-91D7-DD6D-A48C-4E8D5DF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90592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DB6-A47C-C673-07CD-CAC54F53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1237-4F08-5599-FC8E-5F8A044E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1975"/>
            <a:ext cx="2743200" cy="365125"/>
          </a:xfrm>
        </p:spPr>
        <p:txBody>
          <a:bodyPr/>
          <a:lstStyle>
            <a:lvl1pPr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62B8F-6C3D-23AC-F04B-A46CF27A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32985-9316-B981-CF23-618FE31DD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8D33F9-3C0F-C64C-D363-66674C11E2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3889" y="1759876"/>
            <a:ext cx="5257800" cy="4167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581D9-4910-C12D-8E20-23AD6F098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59876"/>
            <a:ext cx="5257800" cy="41671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3D115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0915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CCB9F-1DF9-A9CD-8323-560194BF2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45924" y="6359399"/>
            <a:ext cx="17001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F20D5FE3-4056-4AAB-8D61-713ADB4C9B00}" type="datetimeFigureOut">
              <a:rPr lang="en-GB" smtClean="0"/>
              <a:pPr/>
              <a:t>12/02/2025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A8614-5DCE-BAF7-4024-8F5049857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fld id="{62232405-4260-4512-8C8C-1FB3A493F6A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D1B17C-C6E1-E5D4-FFA9-0D1C4EF92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7" b="44812"/>
          <a:stretch/>
        </p:blipFill>
        <p:spPr>
          <a:xfrm>
            <a:off x="232825" y="6082034"/>
            <a:ext cx="11726350" cy="52322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CB5F695-8BE0-0AB3-4595-5FA5FDD2D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250" y="6380099"/>
            <a:ext cx="1946563" cy="365125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rgbClr val="3D115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/>
              <a:t>© CIPD 2023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CA67CCD-8A38-9B62-14A6-59D39B22D299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99" y="473089"/>
            <a:ext cx="1080000" cy="37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8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4" r:id="rId3"/>
    <p:sldLayoutId id="2147483649" r:id="rId4"/>
    <p:sldLayoutId id="2147483683" r:id="rId5"/>
    <p:sldLayoutId id="2147483685" r:id="rId6"/>
    <p:sldLayoutId id="2147483680" r:id="rId7"/>
    <p:sldLayoutId id="2147483660" r:id="rId8"/>
    <p:sldLayoutId id="2147483686" r:id="rId9"/>
    <p:sldLayoutId id="2147483687" r:id="rId10"/>
    <p:sldLayoutId id="2147483661" r:id="rId11"/>
    <p:sldLayoutId id="2147483688" r:id="rId12"/>
    <p:sldLayoutId id="2147483689" r:id="rId13"/>
    <p:sldLayoutId id="2147483662" r:id="rId14"/>
    <p:sldLayoutId id="2147483690" r:id="rId15"/>
    <p:sldLayoutId id="2147483691" r:id="rId16"/>
    <p:sldLayoutId id="2147483663" r:id="rId17"/>
    <p:sldLayoutId id="2147483664" r:id="rId18"/>
    <p:sldLayoutId id="2147483692" r:id="rId19"/>
    <p:sldLayoutId id="2147483665" r:id="rId20"/>
    <p:sldLayoutId id="2147483666" r:id="rId21"/>
    <p:sldLayoutId id="2147483667" r:id="rId22"/>
    <p:sldLayoutId id="2147483693" r:id="rId23"/>
    <p:sldLayoutId id="2147483694" r:id="rId24"/>
    <p:sldLayoutId id="2147483668" r:id="rId25"/>
    <p:sldLayoutId id="2147483669" r:id="rId26"/>
    <p:sldLayoutId id="2147483695" r:id="rId27"/>
    <p:sldLayoutId id="2147483670" r:id="rId28"/>
    <p:sldLayoutId id="2147483671" r:id="rId29"/>
    <p:sldLayoutId id="2147483696" r:id="rId30"/>
    <p:sldLayoutId id="2147483672" r:id="rId31"/>
    <p:sldLayoutId id="2147483673" r:id="rId32"/>
    <p:sldLayoutId id="2147483697" r:id="rId33"/>
    <p:sldLayoutId id="2147483674" r:id="rId34"/>
    <p:sldLayoutId id="2147483675" r:id="rId35"/>
    <p:sldLayoutId id="2147483698" r:id="rId36"/>
    <p:sldLayoutId id="2147483676" r:id="rId37"/>
    <p:sldLayoutId id="2147483677" r:id="rId38"/>
    <p:sldLayoutId id="2147483699" r:id="rId39"/>
    <p:sldLayoutId id="2147483678" r:id="rId40"/>
    <p:sldLayoutId id="2147483679" r:id="rId41"/>
    <p:sldLayoutId id="2147483700" r:id="rId42"/>
    <p:sldLayoutId id="2147483655" r:id="rId43"/>
    <p:sldLayoutId id="2147483701" r:id="rId44"/>
    <p:sldLayoutId id="2147483702" r:id="rId45"/>
    <p:sldLayoutId id="2147483704" r:id="rId46"/>
    <p:sldLayoutId id="2147483703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pd.org/uk/membership/membership-upgrade/pre-assessment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cipd.org/uk/membership/become-a-member/experience-assessment/pre-assessmen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4CBB4-CDD8-3E46-D7FF-29D3BF8FC2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9483" y="2401550"/>
            <a:ext cx="3444355" cy="2654753"/>
          </a:xfrm>
        </p:spPr>
        <p:txBody>
          <a:bodyPr lIns="91440" tIns="45720" rIns="91440" bIns="45720" anchor="b">
            <a:normAutofit fontScale="90000"/>
          </a:bodyPr>
          <a:lstStyle/>
          <a:p>
            <a:pPr algn="ctr"/>
            <a:r>
              <a:rPr lang="en-US" b="1">
                <a:latin typeface="Trebuchet MS"/>
              </a:rPr>
              <a:t>Unlock Your Career Potential by Gaining Chartered Membership</a:t>
            </a:r>
            <a:br>
              <a:rPr lang="en-US" b="1">
                <a:latin typeface="Trebuchet MS"/>
              </a:rPr>
            </a:br>
            <a:br>
              <a:rPr lang="en-US" b="1"/>
            </a:br>
            <a:r>
              <a:rPr lang="en-US" b="1">
                <a:latin typeface="Trebuchet MS"/>
              </a:rPr>
              <a:t>12 February, 2025</a:t>
            </a:r>
            <a:br>
              <a:rPr lang="en-US" b="1">
                <a:latin typeface="Trebuchet MS"/>
              </a:rPr>
            </a:br>
            <a:r>
              <a:rPr lang="en-US" b="1">
                <a:latin typeface="Trebuchet MS"/>
              </a:rPr>
              <a:t>12:00- 13:00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734806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AE96-C470-B40E-D887-766FD80B70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we mean by impact</a:t>
            </a:r>
            <a:endParaRPr lang="en-GB"/>
          </a:p>
        </p:txBody>
      </p:sp>
      <p:pic>
        <p:nvPicPr>
          <p:cNvPr id="12" name="Picture 11" descr="A blue rectangle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D31A0A6B-5153-4EB9-C004-BA585EC58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8" b="23773"/>
          <a:stretch/>
        </p:blipFill>
        <p:spPr>
          <a:xfrm>
            <a:off x="838200" y="1713697"/>
            <a:ext cx="10833100" cy="1486131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FACDA2-3660-D72E-514D-BE1B2B501D43}"/>
              </a:ext>
            </a:extLst>
          </p:cNvPr>
          <p:cNvSpPr txBox="1">
            <a:spLocks/>
          </p:cNvSpPr>
          <p:nvPr/>
        </p:nvSpPr>
        <p:spPr>
          <a:xfrm>
            <a:off x="1282890" y="1935537"/>
            <a:ext cx="9567080" cy="10975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>
                <a:solidFill>
                  <a:schemeClr val="tx1"/>
                </a:solidFill>
              </a:rPr>
              <a:t>The value your work creates for stakeholders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>
                <a:solidFill>
                  <a:schemeClr val="tx1"/>
                </a:solidFill>
              </a:rPr>
              <a:t>Not the output of your work, but how your work has met the needs of stakeholders in different ways.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8C4399-E186-50E8-77FE-7828ABB73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6" b="23536"/>
          <a:stretch/>
        </p:blipFill>
        <p:spPr>
          <a:xfrm>
            <a:off x="8279751" y="3448165"/>
            <a:ext cx="3314564" cy="13595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4775E3E-2924-50D6-7EB0-81FDFE742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6" b="23536"/>
          <a:stretch/>
        </p:blipFill>
        <p:spPr>
          <a:xfrm>
            <a:off x="1282890" y="3448166"/>
            <a:ext cx="3338037" cy="1359511"/>
          </a:xfrm>
          <a:prstGeom prst="rect">
            <a:avLst/>
          </a:prstGeom>
        </p:spPr>
      </p:pic>
      <p:pic>
        <p:nvPicPr>
          <p:cNvPr id="24" name="Picture 23" descr="A picture containing rectangle, black and white, text, monochrome&#10;&#10;Description automatically generated">
            <a:extLst>
              <a:ext uri="{FF2B5EF4-FFF2-40B4-BE49-F238E27FC236}">
                <a16:creationId xmlns:a16="http://schemas.microsoft.com/office/drawing/2014/main" id="{7F730736-BB3D-31C0-E9E9-36021C0285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8" b="23773"/>
          <a:stretch/>
        </p:blipFill>
        <p:spPr>
          <a:xfrm>
            <a:off x="4782443" y="3448166"/>
            <a:ext cx="3314565" cy="1359511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2BAFA84-5FE0-5A49-D04E-A44377EAA29B}"/>
              </a:ext>
            </a:extLst>
          </p:cNvPr>
          <p:cNvSpPr txBox="1">
            <a:spLocks/>
          </p:cNvSpPr>
          <p:nvPr/>
        </p:nvSpPr>
        <p:spPr>
          <a:xfrm>
            <a:off x="8457559" y="3730576"/>
            <a:ext cx="2309753" cy="9752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>
                <a:solidFill>
                  <a:schemeClr val="bg1"/>
                </a:solidFill>
              </a:rPr>
              <a:t>3. Impact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A32952C-E547-D16C-F87E-1259045ABA73}"/>
              </a:ext>
            </a:extLst>
          </p:cNvPr>
          <p:cNvSpPr txBox="1">
            <a:spLocks/>
          </p:cNvSpPr>
          <p:nvPr/>
        </p:nvSpPr>
        <p:spPr>
          <a:xfrm>
            <a:off x="1426429" y="3752095"/>
            <a:ext cx="3011755" cy="9537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>
                <a:solidFill>
                  <a:schemeClr val="bg1"/>
                </a:solidFill>
              </a:rPr>
              <a:t>1. What you did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1ED1ECE-453E-A5AB-BF5B-51DB132AFD98}"/>
              </a:ext>
            </a:extLst>
          </p:cNvPr>
          <p:cNvSpPr txBox="1">
            <a:spLocks/>
          </p:cNvSpPr>
          <p:nvPr/>
        </p:nvSpPr>
        <p:spPr>
          <a:xfrm>
            <a:off x="5124456" y="3792550"/>
            <a:ext cx="2309753" cy="9132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/>
              <a:t>2. Output</a:t>
            </a:r>
            <a:endParaRPr lang="en-GB" sz="280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9C4CA23-77D8-8FD2-70B3-F1A9C8219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89" b="45289"/>
          <a:stretch/>
        </p:blipFill>
        <p:spPr>
          <a:xfrm>
            <a:off x="889925" y="5152060"/>
            <a:ext cx="10833100" cy="869595"/>
          </a:xfrm>
          <a:prstGeom prst="rect">
            <a:avLst/>
          </a:prstGeom>
        </p:spPr>
      </p:pic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18CE880-DDB8-D8DE-495A-DBC0225CCEC0}"/>
              </a:ext>
            </a:extLst>
          </p:cNvPr>
          <p:cNvSpPr txBox="1">
            <a:spLocks/>
          </p:cNvSpPr>
          <p:nvPr/>
        </p:nvSpPr>
        <p:spPr>
          <a:xfrm>
            <a:off x="1426429" y="5443307"/>
            <a:ext cx="9567080" cy="5783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D115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>
                <a:solidFill>
                  <a:schemeClr val="tx1"/>
                </a:solidFill>
              </a:rPr>
              <a:t>Quantitative and qualitative evidence</a:t>
            </a:r>
            <a:endParaRPr lang="en-US" sz="2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88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0A757-3B54-1D1E-9F6F-05395A197E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How to prepare: some practical tips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CF14C-C954-58E7-45A0-ACDB0C47F3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759876"/>
            <a:ext cx="9626601" cy="4167188"/>
          </a:xfrm>
        </p:spPr>
        <p:txBody>
          <a:bodyPr>
            <a:normAutofit/>
          </a:bodyPr>
          <a:lstStyle/>
          <a:p>
            <a:r>
              <a:rPr lang="en-GB" sz="2800"/>
              <a:t>Take the pre-assessment tool for </a:t>
            </a:r>
            <a:r>
              <a:rPr lang="en-GB" sz="2800">
                <a:hlinkClick r:id="rId3"/>
              </a:rPr>
              <a:t>upgrading</a:t>
            </a:r>
            <a:r>
              <a:rPr lang="en-GB" sz="2800"/>
              <a:t> or </a:t>
            </a:r>
            <a:r>
              <a:rPr lang="en-GB" sz="2800">
                <a:hlinkClick r:id="rId4"/>
              </a:rPr>
              <a:t>experience assessment</a:t>
            </a:r>
            <a:endParaRPr lang="en-GB" sz="2800"/>
          </a:p>
          <a:p>
            <a:r>
              <a:rPr lang="en-GB" sz="2800"/>
              <a:t>Reflect on your experiences</a:t>
            </a:r>
          </a:p>
          <a:p>
            <a:r>
              <a:rPr lang="en-GB" sz="2800"/>
              <a:t>Gather your examples</a:t>
            </a:r>
          </a:p>
          <a:p>
            <a:r>
              <a:rPr lang="en-GB" sz="2800"/>
              <a:t>Engage with peers</a:t>
            </a:r>
          </a:p>
          <a:p>
            <a:r>
              <a:rPr lang="en-GB" sz="2800"/>
              <a:t>Seek feedback</a:t>
            </a:r>
          </a:p>
          <a:p>
            <a:r>
              <a:rPr lang="en-GB" sz="2800"/>
              <a:t>Stay positive and seek support</a:t>
            </a:r>
          </a:p>
        </p:txBody>
      </p:sp>
    </p:spTree>
    <p:extLst>
      <p:ext uri="{BB962C8B-B14F-4D97-AF65-F5344CB8AC3E}">
        <p14:creationId xmlns:p14="http://schemas.microsoft.com/office/powerpoint/2010/main" val="1024088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background with a light bulb and text&#10;&#10;AI-generated content may be incorrect.">
            <a:extLst>
              <a:ext uri="{FF2B5EF4-FFF2-40B4-BE49-F238E27FC236}">
                <a16:creationId xmlns:a16="http://schemas.microsoft.com/office/drawing/2014/main" id="{79D20C9E-A252-93A8-A50B-D3951C6E0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17869"/>
            <a:ext cx="4049259" cy="39513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35505-A8D9-378A-469D-073E814286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41" t="24739" r="5948" b="18100"/>
          <a:stretch/>
        </p:blipFill>
        <p:spPr>
          <a:xfrm>
            <a:off x="5249334" y="2116667"/>
            <a:ext cx="6654799" cy="235373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3DEDD03-CF28-102A-00F5-18D546897069}"/>
              </a:ext>
            </a:extLst>
          </p:cNvPr>
          <p:cNvSpPr txBox="1">
            <a:spLocks/>
          </p:cNvSpPr>
          <p:nvPr/>
        </p:nvSpPr>
        <p:spPr>
          <a:xfrm>
            <a:off x="838200" y="478378"/>
            <a:ext cx="9144000" cy="7321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3D1152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Offers &amp; Campaigns</a:t>
            </a:r>
            <a:endParaRPr lang="en-GB" sz="3200" b="1"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70BA7E-01F7-A0E6-A782-8AE45AE016E5}"/>
              </a:ext>
            </a:extLst>
          </p:cNvPr>
          <p:cNvSpPr txBox="1"/>
          <p:nvPr/>
        </p:nvSpPr>
        <p:spPr>
          <a:xfrm>
            <a:off x="516671" y="5376529"/>
            <a:ext cx="46923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>
                <a:latin typeface="Trebuchet MS" panose="020B0603020202020204" pitchFamily="34" charset="0"/>
              </a:rPr>
              <a:t>* </a:t>
            </a:r>
            <a:r>
              <a:rPr lang="en-GB" sz="1700" i="1">
                <a:latin typeface="Trebuchet MS" panose="020B0603020202020204" pitchFamily="34" charset="0"/>
              </a:rPr>
              <a:t>Upgrade for free if you book your upgrade assessment before the 28</a:t>
            </a:r>
            <a:r>
              <a:rPr lang="en-GB" sz="1700" i="1" baseline="30000">
                <a:latin typeface="Trebuchet MS" panose="020B0603020202020204" pitchFamily="34" charset="0"/>
              </a:rPr>
              <a:t>th</a:t>
            </a:r>
            <a:r>
              <a:rPr lang="en-GB" sz="1700" i="1">
                <a:latin typeface="Trebuchet MS" panose="020B0603020202020204" pitchFamily="34" charset="0"/>
              </a:rPr>
              <a:t> of February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0141B2-C23D-99B6-FE06-818E3A7CE442}"/>
              </a:ext>
            </a:extLst>
          </p:cNvPr>
          <p:cNvSpPr txBox="1"/>
          <p:nvPr/>
        </p:nvSpPr>
        <p:spPr>
          <a:xfrm>
            <a:off x="5249333" y="4577732"/>
            <a:ext cx="6545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Trebuchet MS" panose="020B0603020202020204" pitchFamily="34" charset="0"/>
              </a:rPr>
              <a:t>* </a:t>
            </a:r>
            <a:r>
              <a:rPr lang="en-GB" i="1">
                <a:latin typeface="Trebuchet MS" panose="020B0603020202020204" pitchFamily="34" charset="0"/>
              </a:rPr>
              <a:t>25% off your Experience Assessment fee if you register on or before the 31</a:t>
            </a:r>
            <a:r>
              <a:rPr lang="en-GB" i="1" baseline="30000">
                <a:latin typeface="Trebuchet MS" panose="020B0603020202020204" pitchFamily="34" charset="0"/>
              </a:rPr>
              <a:t>st</a:t>
            </a:r>
            <a:r>
              <a:rPr lang="en-GB" i="1">
                <a:latin typeface="Trebuchet MS" panose="020B0603020202020204" pitchFamily="34" charset="0"/>
              </a:rPr>
              <a:t> of March 2025</a:t>
            </a:r>
          </a:p>
        </p:txBody>
      </p:sp>
    </p:spTree>
    <p:extLst>
      <p:ext uri="{BB962C8B-B14F-4D97-AF65-F5344CB8AC3E}">
        <p14:creationId xmlns:p14="http://schemas.microsoft.com/office/powerpoint/2010/main" val="2488720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B787E16-6866-2B7E-DD08-3B214C229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8378"/>
            <a:ext cx="6726382" cy="732159"/>
          </a:xfrm>
        </p:spPr>
        <p:txBody>
          <a:bodyPr/>
          <a:lstStyle/>
          <a:p>
            <a:r>
              <a:rPr lang="en-US"/>
              <a:t>Final thought…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CB620-060E-5DC2-A46F-D8A311212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538" y="1602768"/>
            <a:ext cx="5752462" cy="2991280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8F10367-B901-4F33-0B07-81FD37EDE4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759876"/>
            <a:ext cx="5257800" cy="4167188"/>
          </a:xfrm>
        </p:spPr>
        <p:txBody>
          <a:bodyPr>
            <a:normAutofit lnSpcReduction="10000"/>
          </a:bodyPr>
          <a:lstStyle/>
          <a:p>
            <a:r>
              <a:rPr lang="en-US"/>
              <a:t>In 2023, HR job postings requesting Associate CIPD member candidates paid up to £5,440 (18%) and on average £4,480 (15%) more than those not hiring CIPD members. </a:t>
            </a:r>
          </a:p>
          <a:p>
            <a:endParaRPr lang="en-US"/>
          </a:p>
          <a:p>
            <a:r>
              <a:rPr lang="en-US"/>
              <a:t>In 2023, HR-officer job postings requesting Associate CIPD member candidates paid up to £5,952 (21%) and on average £3,904 (13%) more than those not hiring CIPD members. </a:t>
            </a:r>
          </a:p>
          <a:p>
            <a:endParaRPr lang="en-US"/>
          </a:p>
          <a:p>
            <a:r>
              <a:rPr lang="en-US"/>
              <a:t>In 2023, HR-manager/director job postings requesting CIPD chartered member (MCIPD) candidates paid up to £15,808 (37%) and on average £11,968 (28%) more than those not hiring CIPD members. </a:t>
            </a:r>
            <a:r>
              <a:rPr lang="en-US" sz="800"/>
              <a:t>(Graph shown)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87F395-E706-7963-463C-A33947A0EB34}"/>
              </a:ext>
            </a:extLst>
          </p:cNvPr>
          <p:cNvSpPr txBox="1"/>
          <p:nvPr/>
        </p:nvSpPr>
        <p:spPr>
          <a:xfrm>
            <a:off x="6606283" y="533228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/>
              <a:t>*Source: </a:t>
            </a:r>
            <a:r>
              <a:rPr lang="en-US" sz="800" i="1" err="1"/>
              <a:t>Lightcast</a:t>
            </a:r>
            <a:r>
              <a:rPr lang="en-US" sz="800" i="1"/>
              <a:t>™, accessed 20/02/2024. </a:t>
            </a:r>
            <a:r>
              <a:rPr lang="en-US" sz="800" i="1" err="1"/>
              <a:t>Lightcast</a:t>
            </a:r>
            <a:r>
              <a:rPr lang="en-US" sz="800" i="1"/>
              <a:t> data is created from a collection of government sources that are combined to provide multi-layered cross-checking. These sources are collected and combined to create </a:t>
            </a:r>
            <a:r>
              <a:rPr lang="en-US" sz="800" i="1" err="1"/>
              <a:t>Lightcast’s</a:t>
            </a:r>
            <a:r>
              <a:rPr lang="en-US" sz="800" i="1"/>
              <a:t> industry and occupation data, as well as staffing patterns used to connect the two. Twice a year, </a:t>
            </a:r>
            <a:r>
              <a:rPr lang="en-US" sz="800" i="1" err="1"/>
              <a:t>Lightcast</a:t>
            </a:r>
            <a:r>
              <a:rPr lang="en-US" sz="800" i="1"/>
              <a:t> updates its data with more than 20 million data points describing </a:t>
            </a:r>
            <a:r>
              <a:rPr lang="en-US" sz="800" i="1" err="1"/>
              <a:t>labour</a:t>
            </a:r>
            <a:r>
              <a:rPr lang="en-US" sz="800" i="1"/>
              <a:t> market conditions across the United Kingdom. It is the most accurate and reliable source of </a:t>
            </a:r>
            <a:r>
              <a:rPr lang="en-US" sz="800" i="1" err="1"/>
              <a:t>labour</a:t>
            </a:r>
            <a:r>
              <a:rPr lang="en-US" sz="800" i="1"/>
              <a:t> market information available today.</a:t>
            </a:r>
            <a:endParaRPr lang="en-GB" sz="800" i="1"/>
          </a:p>
        </p:txBody>
      </p:sp>
    </p:spTree>
    <p:extLst>
      <p:ext uri="{BB962C8B-B14F-4D97-AF65-F5344CB8AC3E}">
        <p14:creationId xmlns:p14="http://schemas.microsoft.com/office/powerpoint/2010/main" val="2952484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838856-9C74-DDC8-5534-9A517CE603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The CIPD Profession Map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E5DE9F-2C88-E323-736C-D5817B61C6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610943"/>
            <a:ext cx="5257800" cy="2971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3D1152"/>
                </a:solidFill>
                <a:latin typeface="Trebuchet MS" panose="020B0603020202020204" pitchFamily="34" charset="0"/>
              </a:rPr>
              <a:t>Sets out the international standard for people professionals to make their greatest impact and thrive in a changing world of work.</a:t>
            </a:r>
            <a:endParaRPr lang="en-GB" sz="2400">
              <a:solidFill>
                <a:srgbClr val="3D1152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GB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B2D9A8-6E78-A672-D434-EBC0EC626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04" r="11612" b="45353"/>
          <a:stretch/>
        </p:blipFill>
        <p:spPr>
          <a:xfrm>
            <a:off x="6096000" y="1959154"/>
            <a:ext cx="5634000" cy="408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5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BA3C-E750-BFAA-CAB2-63FDC5B22E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Membership grades</a:t>
            </a:r>
            <a:endParaRPr lang="en-GB" sz="3200"/>
          </a:p>
        </p:txBody>
      </p:sp>
      <p:pic>
        <p:nvPicPr>
          <p:cNvPr id="6" name="Picture 5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E7D6FE96-3D59-42E0-4DCF-373987745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1689"/>
            <a:ext cx="2340000" cy="1561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184550-70E5-D581-3668-1D929214A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5771" y="2091689"/>
            <a:ext cx="2339925" cy="1561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641C04-5659-DAFC-55F6-BDE66F222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4699" y="2095831"/>
            <a:ext cx="2340000" cy="1553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A37A97-D7AB-5D63-82F0-6422BA307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3802" y="2092512"/>
            <a:ext cx="2340000" cy="156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B2E8EB-C2B6-60A9-C69A-900B8F35FFDA}"/>
              </a:ext>
            </a:extLst>
          </p:cNvPr>
          <p:cNvSpPr txBox="1"/>
          <p:nvPr/>
        </p:nvSpPr>
        <p:spPr>
          <a:xfrm>
            <a:off x="838200" y="3649192"/>
            <a:ext cx="233992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D1152"/>
                </a:solidFill>
                <a:latin typeface="Trebuchet MS" panose="020B0603020202020204" pitchFamily="34" charset="0"/>
              </a:rPr>
              <a:t>Foundation Member</a:t>
            </a:r>
          </a:p>
          <a:p>
            <a:endParaRPr lang="en-US" b="1">
              <a:solidFill>
                <a:srgbClr val="3D1152"/>
              </a:solidFill>
              <a:latin typeface="Trebuchet MS" panose="020B0603020202020204" pitchFamily="34" charset="0"/>
            </a:endParaRPr>
          </a:p>
          <a:p>
            <a:r>
              <a:rPr lang="en-US" sz="1600">
                <a:solidFill>
                  <a:srgbClr val="3D1152"/>
                </a:solidFill>
                <a:latin typeface="Trebuchet MS" panose="020B0603020202020204" pitchFamily="34" charset="0"/>
              </a:rPr>
              <a:t>People professionals who apply their knowledge to deliver strong tactical support. </a:t>
            </a:r>
            <a:endParaRPr lang="en-US">
              <a:solidFill>
                <a:srgbClr val="3D1152"/>
              </a:solidFill>
              <a:latin typeface="Trebuchet MS" panose="020B0603020202020204" pitchFamily="34" charset="0"/>
            </a:endParaRPr>
          </a:p>
          <a:p>
            <a:endParaRPr lang="en-US">
              <a:solidFill>
                <a:srgbClr val="3D1152"/>
              </a:solidFill>
            </a:endParaRPr>
          </a:p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D1360A-40FC-9E75-DAC2-768F81BF4FCF}"/>
              </a:ext>
            </a:extLst>
          </p:cNvPr>
          <p:cNvSpPr txBox="1"/>
          <p:nvPr/>
        </p:nvSpPr>
        <p:spPr>
          <a:xfrm>
            <a:off x="3578587" y="3649190"/>
            <a:ext cx="23399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D1152"/>
                </a:solidFill>
                <a:latin typeface="Trebuchet MS" panose="020B0603020202020204" pitchFamily="34" charset="0"/>
              </a:rPr>
              <a:t>Associate Member</a:t>
            </a:r>
          </a:p>
          <a:p>
            <a:endParaRPr lang="en-US" b="1">
              <a:solidFill>
                <a:srgbClr val="3D1152"/>
              </a:solidFill>
              <a:latin typeface="Trebuchet MS" panose="020B0603020202020204" pitchFamily="34" charset="0"/>
            </a:endParaRPr>
          </a:p>
          <a:p>
            <a:r>
              <a:rPr lang="en-US" sz="1600">
                <a:solidFill>
                  <a:srgbClr val="3D1152"/>
                </a:solidFill>
                <a:latin typeface="Trebuchet MS" panose="020B0603020202020204" pitchFamily="34" charset="0"/>
              </a:rPr>
              <a:t>People professionals whose work is operational with some complexity: you’re beginning to contribute thinking to people issues and solutions.</a:t>
            </a:r>
            <a:endParaRPr lang="en-US">
              <a:solidFill>
                <a:srgbClr val="3D1152"/>
              </a:solidFill>
            </a:endParaRPr>
          </a:p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4E3898-8318-72C2-AD6D-6561565990D0}"/>
              </a:ext>
            </a:extLst>
          </p:cNvPr>
          <p:cNvSpPr txBox="1"/>
          <p:nvPr/>
        </p:nvSpPr>
        <p:spPr>
          <a:xfrm>
            <a:off x="6296231" y="3649191"/>
            <a:ext cx="23399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D1152"/>
                </a:solidFill>
                <a:latin typeface="Trebuchet MS" panose="020B0603020202020204" pitchFamily="34" charset="0"/>
              </a:rPr>
              <a:t>Chartered Member</a:t>
            </a:r>
          </a:p>
          <a:p>
            <a:endParaRPr lang="en-US" b="1">
              <a:solidFill>
                <a:srgbClr val="3D1152"/>
              </a:solidFill>
              <a:latin typeface="Trebuchet MS" panose="020B0603020202020204" pitchFamily="34" charset="0"/>
            </a:endParaRPr>
          </a:p>
          <a:p>
            <a:r>
              <a:rPr lang="en-US" sz="1600">
                <a:solidFill>
                  <a:srgbClr val="3D1152"/>
                </a:solidFill>
                <a:latin typeface="Trebuchet MS" panose="020B0603020202020204" pitchFamily="34" charset="0"/>
              </a:rPr>
              <a:t>People professionals who work strategically and operationally with some complexity. You’re actively driving and managing change.</a:t>
            </a:r>
            <a:endParaRPr lang="en-GB">
              <a:solidFill>
                <a:srgbClr val="3D115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C65739-9DE6-3F2D-4DB7-529209D5532F}"/>
              </a:ext>
            </a:extLst>
          </p:cNvPr>
          <p:cNvSpPr txBox="1"/>
          <p:nvPr/>
        </p:nvSpPr>
        <p:spPr>
          <a:xfrm>
            <a:off x="9013875" y="3649191"/>
            <a:ext cx="23399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D1152"/>
                </a:solidFill>
                <a:latin typeface="Trebuchet MS" panose="020B0603020202020204" pitchFamily="34" charset="0"/>
              </a:rPr>
              <a:t>Chartered Fellow</a:t>
            </a:r>
          </a:p>
          <a:p>
            <a:endParaRPr lang="en-US" b="1">
              <a:solidFill>
                <a:srgbClr val="3D1152"/>
              </a:solidFill>
              <a:latin typeface="Trebuchet MS" panose="020B0603020202020204" pitchFamily="34" charset="0"/>
            </a:endParaRPr>
          </a:p>
          <a:p>
            <a:r>
              <a:rPr lang="en-US" sz="1600">
                <a:solidFill>
                  <a:srgbClr val="3D1152"/>
                </a:solidFill>
                <a:latin typeface="Trebuchet MS" panose="020B0603020202020204" pitchFamily="34" charset="0"/>
              </a:rPr>
              <a:t>People professionals who combine strategic insight and people expertise with commercial acumen, to change the way </a:t>
            </a:r>
            <a:r>
              <a:rPr lang="en-US" sz="1600" err="1">
                <a:solidFill>
                  <a:srgbClr val="3D1152"/>
                </a:solidFill>
                <a:latin typeface="Trebuchet MS" panose="020B0603020202020204" pitchFamily="34" charset="0"/>
              </a:rPr>
              <a:t>organisations</a:t>
            </a:r>
            <a:r>
              <a:rPr lang="en-US" sz="1600">
                <a:solidFill>
                  <a:srgbClr val="3D1152"/>
                </a:solidFill>
                <a:latin typeface="Trebuchet MS" panose="020B0603020202020204" pitchFamily="34" charset="0"/>
              </a:rPr>
              <a:t> think.</a:t>
            </a:r>
            <a:endParaRPr lang="en-US">
              <a:solidFill>
                <a:srgbClr val="3D1152"/>
              </a:solidFill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99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84F5-5940-28EC-D88D-C5760BEA78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Membership Standards to support your development </a:t>
            </a:r>
            <a:endParaRPr lang="en-GB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27A590F-B5F0-37CA-3712-9A4CD8D0C1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9" r="99"/>
          <a:stretch/>
        </p:blipFill>
        <p:spPr>
          <a:xfrm>
            <a:off x="838200" y="1759876"/>
            <a:ext cx="5257800" cy="416718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7917C-4404-38F0-FC0A-0E26499E5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062ADD-0D96-4C6B-7C79-D11DB383BE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0" t="14585" r="-260" b="6641"/>
          <a:stretch/>
        </p:blipFill>
        <p:spPr>
          <a:xfrm>
            <a:off x="6097081" y="1604894"/>
            <a:ext cx="5256719" cy="447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60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3B88C2-5E51-621D-DF7C-D9D70985D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20268"/>
          <a:stretch/>
        </p:blipFill>
        <p:spPr>
          <a:xfrm>
            <a:off x="1249187" y="2025667"/>
            <a:ext cx="2272147" cy="1454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DA930A-DC50-779E-71C9-FA2AB96A4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8" b="17988"/>
          <a:stretch/>
        </p:blipFill>
        <p:spPr>
          <a:xfrm>
            <a:off x="3625563" y="2025667"/>
            <a:ext cx="2272147" cy="16319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DD2AD5-53BE-B4C9-54B7-ECFE83FDE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 b="14088"/>
          <a:stretch/>
        </p:blipFill>
        <p:spPr>
          <a:xfrm>
            <a:off x="6293106" y="2060172"/>
            <a:ext cx="2272147" cy="1631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157A0A-0883-526A-CA6D-8A49B95B9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735" y="488217"/>
            <a:ext cx="6726382" cy="732159"/>
          </a:xfrm>
        </p:spPr>
        <p:txBody>
          <a:bodyPr>
            <a:normAutofit/>
          </a:bodyPr>
          <a:lstStyle/>
          <a:p>
            <a:r>
              <a:rPr lang="en-US" sz="3200"/>
              <a:t>‘Routes’ to Chartered </a:t>
            </a:r>
            <a:endParaRPr lang="en-GB" sz="32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6C2127-07EB-E47A-9BE8-6330B1352AA3}"/>
              </a:ext>
            </a:extLst>
          </p:cNvPr>
          <p:cNvSpPr/>
          <p:nvPr/>
        </p:nvSpPr>
        <p:spPr>
          <a:xfrm>
            <a:off x="1430052" y="2107798"/>
            <a:ext cx="1859972" cy="954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>
                <a:solidFill>
                  <a:schemeClr val="tx1"/>
                </a:solidFill>
                <a:latin typeface="Trebuchet MS" panose="020B0603020202020204" pitchFamily="34" charset="0"/>
              </a:rPr>
              <a:t>I’m an existing Chartered Member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A44E238-739A-F821-1F34-E5E840C8A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 b="14088"/>
          <a:stretch/>
        </p:blipFill>
        <p:spPr>
          <a:xfrm>
            <a:off x="8634846" y="2025666"/>
            <a:ext cx="2272147" cy="16319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F1284-84CA-E34C-18A8-F1D1FA38C39E}"/>
              </a:ext>
            </a:extLst>
          </p:cNvPr>
          <p:cNvSpPr/>
          <p:nvPr/>
        </p:nvSpPr>
        <p:spPr>
          <a:xfrm>
            <a:off x="3728606" y="2077895"/>
            <a:ext cx="2017341" cy="1288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 anchorCtr="0"/>
          <a:lstStyle/>
          <a:p>
            <a:pPr algn="ctr"/>
            <a:r>
              <a:rPr lang="en-GB">
                <a:solidFill>
                  <a:schemeClr val="tx1"/>
                </a:solidFill>
                <a:latin typeface="Trebuchet MS"/>
              </a:rPr>
              <a:t>I’ve completed a L7 Diploma to achieve Associate Member </a:t>
            </a:r>
            <a:endParaRPr lang="en-GB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5A8FDD-BF76-267B-8841-83EBB3C2C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3" b="30253"/>
          <a:stretch/>
        </p:blipFill>
        <p:spPr>
          <a:xfrm>
            <a:off x="1456460" y="3914837"/>
            <a:ext cx="4132118" cy="1631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EF9214-6E10-CD33-C4BB-E6C48F52EE9A}"/>
              </a:ext>
            </a:extLst>
          </p:cNvPr>
          <p:cNvSpPr/>
          <p:nvPr/>
        </p:nvSpPr>
        <p:spPr>
          <a:xfrm>
            <a:off x="8869922" y="2077894"/>
            <a:ext cx="1801994" cy="857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 anchorCtr="0"/>
          <a:lstStyle/>
          <a:p>
            <a:pPr algn="ctr"/>
            <a:r>
              <a:rPr lang="en-GB">
                <a:solidFill>
                  <a:schemeClr val="tx1"/>
                </a:solidFill>
                <a:latin typeface="Trebuchet MS"/>
              </a:rPr>
              <a:t>I’m an Associate Member </a:t>
            </a:r>
            <a:endParaRPr lang="en-GB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868A47-6515-8475-1470-DD0636FEC703}"/>
              </a:ext>
            </a:extLst>
          </p:cNvPr>
          <p:cNvSpPr/>
          <p:nvPr/>
        </p:nvSpPr>
        <p:spPr>
          <a:xfrm>
            <a:off x="6499193" y="2112400"/>
            <a:ext cx="1859972" cy="1288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>
                <a:solidFill>
                  <a:schemeClr val="tx1"/>
                </a:solidFill>
                <a:latin typeface="Trebuchet MS" panose="020B0603020202020204" pitchFamily="34" charset="0"/>
              </a:rPr>
              <a:t>I’ve never been a member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3AA4F1-13D3-A4BD-945F-EF208FFA87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3" b="30253"/>
          <a:stretch/>
        </p:blipFill>
        <p:spPr>
          <a:xfrm>
            <a:off x="6605748" y="3927476"/>
            <a:ext cx="4132118" cy="16319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321F75-49BC-A57B-7F6A-04A01E9DC4B9}"/>
              </a:ext>
            </a:extLst>
          </p:cNvPr>
          <p:cNvSpPr/>
          <p:nvPr/>
        </p:nvSpPr>
        <p:spPr>
          <a:xfrm>
            <a:off x="1456460" y="3927478"/>
            <a:ext cx="4132118" cy="1454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  <a:latin typeface="Trebuchet MS" panose="020B0603020202020204" pitchFamily="34" charset="0"/>
              </a:rPr>
              <a:t>Upgrading Assessment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A2C683-60C3-1905-D3DA-0452E0EE0504}"/>
              </a:ext>
            </a:extLst>
          </p:cNvPr>
          <p:cNvSpPr/>
          <p:nvPr/>
        </p:nvSpPr>
        <p:spPr>
          <a:xfrm>
            <a:off x="6568787" y="3927477"/>
            <a:ext cx="4132118" cy="1454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  <a:latin typeface="Trebuchet MS" panose="020B0603020202020204" pitchFamily="34" charset="0"/>
              </a:rPr>
              <a:t>Experience Assessment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0E374307-1D8E-2A1A-CCE8-998699A179E1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2421080" y="3636246"/>
            <a:ext cx="1101439" cy="29123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B634161C-C8FC-B72D-CFBE-79541548FF9A}"/>
              </a:ext>
            </a:extLst>
          </p:cNvPr>
          <p:cNvCxnSpPr>
            <a:cxnSpLocks/>
            <a:endCxn id="15" idx="0"/>
          </p:cNvCxnSpPr>
          <p:nvPr/>
        </p:nvCxnSpPr>
        <p:spPr>
          <a:xfrm rot="10800000" flipV="1">
            <a:off x="3522520" y="3636248"/>
            <a:ext cx="1136073" cy="29123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D8E493F1-1924-D442-7C2F-6B4EE91C6961}"/>
              </a:ext>
            </a:extLst>
          </p:cNvPr>
          <p:cNvCxnSpPr>
            <a:cxnSpLocks/>
          </p:cNvCxnSpPr>
          <p:nvPr/>
        </p:nvCxnSpPr>
        <p:spPr>
          <a:xfrm>
            <a:off x="7570368" y="3623605"/>
            <a:ext cx="1101439" cy="29123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E24D4012-EE2D-CE25-5EB8-28A35957ED97}"/>
              </a:ext>
            </a:extLst>
          </p:cNvPr>
          <p:cNvCxnSpPr>
            <a:cxnSpLocks/>
          </p:cNvCxnSpPr>
          <p:nvPr/>
        </p:nvCxnSpPr>
        <p:spPr>
          <a:xfrm rot="10800000" flipV="1">
            <a:off x="8671808" y="3623607"/>
            <a:ext cx="1136073" cy="29123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913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BA3C-E750-BFAA-CAB2-63FDC5B22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78378"/>
            <a:ext cx="7136567" cy="732159"/>
          </a:xfrm>
        </p:spPr>
        <p:txBody>
          <a:bodyPr>
            <a:normAutofit fontScale="90000"/>
          </a:bodyPr>
          <a:lstStyle/>
          <a:p>
            <a:r>
              <a:rPr lang="en-US" sz="3200"/>
              <a:t>Your routes to and through membership</a:t>
            </a:r>
            <a:endParaRPr lang="en-GB" sz="3200"/>
          </a:p>
        </p:txBody>
      </p:sp>
      <p:pic>
        <p:nvPicPr>
          <p:cNvPr id="6" name="Picture 5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E7D6FE96-3D59-42E0-4DCF-373987745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1689"/>
            <a:ext cx="2340000" cy="1561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184550-70E5-D581-3668-1D929214A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5771" y="2091689"/>
            <a:ext cx="2339925" cy="1561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641C04-5659-DAFC-55F6-BDE66F222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4699" y="2095831"/>
            <a:ext cx="2340000" cy="1553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A37A97-D7AB-5D63-82F0-6422BA307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3802" y="2092512"/>
            <a:ext cx="2340000" cy="156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B2E8EB-C2B6-60A9-C69A-900B8F35FFDA}"/>
              </a:ext>
            </a:extLst>
          </p:cNvPr>
          <p:cNvSpPr txBox="1"/>
          <p:nvPr/>
        </p:nvSpPr>
        <p:spPr>
          <a:xfrm>
            <a:off x="838200" y="3649192"/>
            <a:ext cx="2339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D1152"/>
                </a:solidFill>
                <a:latin typeface="Trebuchet MS" panose="020B0603020202020204" pitchFamily="34" charset="0"/>
              </a:rPr>
              <a:t>Foundation Member</a:t>
            </a:r>
          </a:p>
          <a:p>
            <a:endParaRPr lang="en-US" b="1">
              <a:solidFill>
                <a:srgbClr val="3D1152"/>
              </a:solidFill>
              <a:latin typeface="Trebuchet MS" panose="020B0603020202020204" pitchFamily="34" charset="0"/>
            </a:endParaRPr>
          </a:p>
          <a:p>
            <a:endParaRPr lang="en-US">
              <a:solidFill>
                <a:srgbClr val="3D1152"/>
              </a:solidFill>
            </a:endParaRPr>
          </a:p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D1360A-40FC-9E75-DAC2-768F81BF4FCF}"/>
              </a:ext>
            </a:extLst>
          </p:cNvPr>
          <p:cNvSpPr txBox="1"/>
          <p:nvPr/>
        </p:nvSpPr>
        <p:spPr>
          <a:xfrm>
            <a:off x="3578587" y="3649190"/>
            <a:ext cx="23399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D1152"/>
                </a:solidFill>
                <a:latin typeface="Trebuchet MS" panose="020B0603020202020204" pitchFamily="34" charset="0"/>
              </a:rPr>
              <a:t>Associate Member</a:t>
            </a:r>
          </a:p>
          <a:p>
            <a:endParaRPr lang="en-US" sz="1600">
              <a:solidFill>
                <a:srgbClr val="3D1152"/>
              </a:solidFill>
              <a:latin typeface="Trebuchet MS" panose="020B0603020202020204" pitchFamily="34" charset="0"/>
            </a:endParaRPr>
          </a:p>
          <a:p>
            <a:r>
              <a:rPr lang="en-US" sz="1600">
                <a:solidFill>
                  <a:srgbClr val="3D1152"/>
                </a:solidFill>
                <a:latin typeface="Trebuchet MS" panose="020B0603020202020204" pitchFamily="34" charset="0"/>
              </a:rPr>
              <a:t>Experience Assessment</a:t>
            </a:r>
          </a:p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4E3898-8318-72C2-AD6D-6561565990D0}"/>
              </a:ext>
            </a:extLst>
          </p:cNvPr>
          <p:cNvSpPr txBox="1"/>
          <p:nvPr/>
        </p:nvSpPr>
        <p:spPr>
          <a:xfrm>
            <a:off x="6296231" y="3649191"/>
            <a:ext cx="23399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D1152"/>
                </a:solidFill>
                <a:latin typeface="Trebuchet MS" panose="020B0603020202020204" pitchFamily="34" charset="0"/>
              </a:rPr>
              <a:t>Chartered Member</a:t>
            </a:r>
          </a:p>
          <a:p>
            <a:endParaRPr lang="en-US" b="1">
              <a:solidFill>
                <a:srgbClr val="3D1152"/>
              </a:solidFill>
              <a:latin typeface="Trebuchet MS" panose="020B0603020202020204" pitchFamily="34" charset="0"/>
            </a:endParaRPr>
          </a:p>
          <a:p>
            <a:r>
              <a:rPr lang="en-US" sz="1600">
                <a:solidFill>
                  <a:srgbClr val="3D1152"/>
                </a:solidFill>
                <a:latin typeface="Trebuchet MS" panose="020B0603020202020204" pitchFamily="34" charset="0"/>
              </a:rPr>
              <a:t>Upgrade Assessment</a:t>
            </a:r>
          </a:p>
          <a:p>
            <a:endParaRPr lang="en-US" sz="1600">
              <a:solidFill>
                <a:srgbClr val="3D1152"/>
              </a:solidFill>
              <a:latin typeface="Trebuchet MS" panose="020B0603020202020204" pitchFamily="34" charset="0"/>
            </a:endParaRPr>
          </a:p>
          <a:p>
            <a:r>
              <a:rPr lang="en-US" sz="1600">
                <a:solidFill>
                  <a:srgbClr val="3D1152"/>
                </a:solidFill>
                <a:latin typeface="Trebuchet MS" panose="020B0603020202020204" pitchFamily="34" charset="0"/>
              </a:rPr>
              <a:t>Experience Assessment</a:t>
            </a:r>
          </a:p>
          <a:p>
            <a:endParaRPr lang="en-US" sz="1600">
              <a:solidFill>
                <a:srgbClr val="3D1152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C65739-9DE6-3F2D-4DB7-529209D5532F}"/>
              </a:ext>
            </a:extLst>
          </p:cNvPr>
          <p:cNvSpPr txBox="1"/>
          <p:nvPr/>
        </p:nvSpPr>
        <p:spPr>
          <a:xfrm>
            <a:off x="9013875" y="3649191"/>
            <a:ext cx="23399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D1152"/>
                </a:solidFill>
                <a:latin typeface="Trebuchet MS" panose="020B0603020202020204" pitchFamily="34" charset="0"/>
              </a:rPr>
              <a:t>Chartered Fellow</a:t>
            </a:r>
          </a:p>
          <a:p>
            <a:endParaRPr lang="en-US" b="1">
              <a:solidFill>
                <a:srgbClr val="3D1152"/>
              </a:solidFill>
              <a:latin typeface="Trebuchet MS" panose="020B0603020202020204" pitchFamily="34" charset="0"/>
            </a:endParaRPr>
          </a:p>
          <a:p>
            <a:r>
              <a:rPr lang="en-US" sz="1600">
                <a:solidFill>
                  <a:srgbClr val="3D1152"/>
                </a:solidFill>
                <a:latin typeface="Trebuchet MS" panose="020B0603020202020204" pitchFamily="34" charset="0"/>
              </a:rPr>
              <a:t>Upgrade Assessment</a:t>
            </a:r>
          </a:p>
          <a:p>
            <a:endParaRPr lang="en-US" sz="1600">
              <a:solidFill>
                <a:srgbClr val="3D1152"/>
              </a:solidFill>
              <a:latin typeface="Trebuchet MS" panose="020B0603020202020204" pitchFamily="34" charset="0"/>
            </a:endParaRPr>
          </a:p>
          <a:p>
            <a:r>
              <a:rPr lang="en-US" sz="1600">
                <a:solidFill>
                  <a:srgbClr val="3D1152"/>
                </a:solidFill>
                <a:latin typeface="Trebuchet MS" panose="020B0603020202020204" pitchFamily="34" charset="0"/>
              </a:rPr>
              <a:t>Experience Assessment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085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9A860-4390-4164-C6BE-989B84A0E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8937C-EF1B-24C1-B3C9-2A6A0DE8D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What to expect: Experience Assessment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161B6-C121-353F-7508-3EEF96112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811898"/>
            <a:ext cx="1800000" cy="18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43BC41-13C5-5A48-02B5-153E6F809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5756" y="1856868"/>
            <a:ext cx="1800000" cy="18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C46A1-148A-1929-EB91-1A7DBF9E39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7403" y="1977255"/>
            <a:ext cx="1800000" cy="18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C3F2C-2849-F43D-83B4-9A3A1FD6D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3037" y="1824975"/>
            <a:ext cx="1800000" cy="180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A0A842-A49F-DDF8-0204-002B57E1985F}"/>
              </a:ext>
            </a:extLst>
          </p:cNvPr>
          <p:cNvSpPr txBox="1"/>
          <p:nvPr/>
        </p:nvSpPr>
        <p:spPr>
          <a:xfrm>
            <a:off x="687442" y="3617534"/>
            <a:ext cx="2101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Trebuchet MS" panose="020B0603020202020204" pitchFamily="34" charset="0"/>
                <a:cs typeface="Arial" panose="020B0604020202020204" pitchFamily="34" charset="0"/>
              </a:rPr>
              <a:t>Complete the   pre-assessment tool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E50B8C-9BCF-843C-4B04-DA21A6A0AF93}"/>
              </a:ext>
            </a:extLst>
          </p:cNvPr>
          <p:cNvSpPr txBox="1"/>
          <p:nvPr/>
        </p:nvSpPr>
        <p:spPr>
          <a:xfrm>
            <a:off x="4523874" y="3611165"/>
            <a:ext cx="3144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Trebuchet MS" panose="020B0603020202020204" pitchFamily="34" charset="0"/>
                <a:cs typeface="Arial" panose="020B0604020202020204" pitchFamily="34" charset="0"/>
              </a:rPr>
              <a:t>Book your </a:t>
            </a:r>
          </a:p>
          <a:p>
            <a:pPr algn="ctr"/>
            <a:r>
              <a:rPr lang="en-GB">
                <a:latin typeface="Trebuchet MS" panose="020B0603020202020204" pitchFamily="34" charset="0"/>
                <a:cs typeface="Arial" panose="020B0604020202020204" pitchFamily="34" charset="0"/>
              </a:rPr>
              <a:t>Assessment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35B55-690B-83A3-EE77-5CB07D4B5758}"/>
              </a:ext>
            </a:extLst>
          </p:cNvPr>
          <p:cNvSpPr txBox="1"/>
          <p:nvPr/>
        </p:nvSpPr>
        <p:spPr>
          <a:xfrm>
            <a:off x="7066155" y="3625264"/>
            <a:ext cx="2806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Trebuchet MS" panose="020B0603020202020204" pitchFamily="34" charset="0"/>
                <a:cs typeface="Arial" panose="020B0604020202020204" pitchFamily="34" charset="0"/>
              </a:rPr>
              <a:t>Have your </a:t>
            </a:r>
          </a:p>
          <a:p>
            <a:pPr algn="ctr"/>
            <a:r>
              <a:rPr lang="en-GB">
                <a:latin typeface="Trebuchet MS" panose="020B0603020202020204" pitchFamily="34" charset="0"/>
                <a:cs typeface="Arial" panose="020B0604020202020204" pitchFamily="34" charset="0"/>
              </a:rPr>
              <a:t>Professional Discussion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44B6BB-8D9D-EE62-48F2-50B2D6F53367}"/>
              </a:ext>
            </a:extLst>
          </p:cNvPr>
          <p:cNvSpPr txBox="1"/>
          <p:nvPr/>
        </p:nvSpPr>
        <p:spPr>
          <a:xfrm>
            <a:off x="9839809" y="3611166"/>
            <a:ext cx="2101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Trebuchet MS" panose="020B0603020202020204" pitchFamily="34" charset="0"/>
                <a:cs typeface="Arial" panose="020B0604020202020204" pitchFamily="34" charset="0"/>
              </a:rPr>
              <a:t>Get your results within 4 weeks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11BA8-82FC-DAEB-302E-A32A18D217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8433" y="1736480"/>
            <a:ext cx="2040775" cy="204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DCDA33-CF02-C40D-3F39-05FA4FD8E3B0}"/>
              </a:ext>
            </a:extLst>
          </p:cNvPr>
          <p:cNvSpPr txBox="1"/>
          <p:nvPr/>
        </p:nvSpPr>
        <p:spPr>
          <a:xfrm>
            <a:off x="2922186" y="3611164"/>
            <a:ext cx="2101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Trebuchet MS" panose="020B0603020202020204" pitchFamily="34" charset="0"/>
                <a:cs typeface="Arial" panose="020B0604020202020204" pitchFamily="34" charset="0"/>
              </a:rPr>
              <a:t>Complete your written documents</a:t>
            </a:r>
          </a:p>
        </p:txBody>
      </p:sp>
    </p:spTree>
    <p:extLst>
      <p:ext uri="{BB962C8B-B14F-4D97-AF65-F5344CB8AC3E}">
        <p14:creationId xmlns:p14="http://schemas.microsoft.com/office/powerpoint/2010/main" val="2077152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89FCA-E4CA-14B8-2F55-077E2B1018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What to expect: The Upgrade Assessment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9316A-B578-92E1-993D-04C613DEA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811898"/>
            <a:ext cx="1800000" cy="18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D5DB2F-62F4-4EF1-EFC9-C3B420347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8166" y="1811898"/>
            <a:ext cx="1800000" cy="18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837805-C0AB-B145-669F-810A96FC4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8005" y="1811898"/>
            <a:ext cx="1800000" cy="18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DE4015-6CE3-20CF-FFD3-64E9031AD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5410" y="1780708"/>
            <a:ext cx="1800000" cy="180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7073A8-7F65-A8F3-5B6D-AD5543FFC650}"/>
              </a:ext>
            </a:extLst>
          </p:cNvPr>
          <p:cNvSpPr txBox="1"/>
          <p:nvPr/>
        </p:nvSpPr>
        <p:spPr>
          <a:xfrm>
            <a:off x="687442" y="3617534"/>
            <a:ext cx="2101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Trebuchet MS" panose="020B0603020202020204" pitchFamily="34" charset="0"/>
                <a:cs typeface="Arial" panose="020B0604020202020204" pitchFamily="34" charset="0"/>
              </a:rPr>
              <a:t>Complete the   pre-assessment tool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68DB4A-8AC2-0266-7522-CE5AA4D87E48}"/>
              </a:ext>
            </a:extLst>
          </p:cNvPr>
          <p:cNvSpPr txBox="1"/>
          <p:nvPr/>
        </p:nvSpPr>
        <p:spPr>
          <a:xfrm>
            <a:off x="3027106" y="3611898"/>
            <a:ext cx="314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Trebuchet MS" panose="020B0603020202020204" pitchFamily="34" charset="0"/>
                <a:cs typeface="Arial" panose="020B0604020202020204" pitchFamily="34" charset="0"/>
              </a:rPr>
              <a:t>Book your Assessment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A3D9D1-DCA0-9D5D-CDCA-1F36EA57378A}"/>
              </a:ext>
            </a:extLst>
          </p:cNvPr>
          <p:cNvSpPr txBox="1"/>
          <p:nvPr/>
        </p:nvSpPr>
        <p:spPr>
          <a:xfrm>
            <a:off x="6494386" y="3614231"/>
            <a:ext cx="2806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Trebuchet MS" panose="020B0603020202020204" pitchFamily="34" charset="0"/>
                <a:cs typeface="Arial" panose="020B0604020202020204" pitchFamily="34" charset="0"/>
              </a:rPr>
              <a:t>Have your Professional Discussion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39E90C-0626-2886-8BDD-5C55389D2BDB}"/>
              </a:ext>
            </a:extLst>
          </p:cNvPr>
          <p:cNvSpPr txBox="1"/>
          <p:nvPr/>
        </p:nvSpPr>
        <p:spPr>
          <a:xfrm>
            <a:off x="9484652" y="3611898"/>
            <a:ext cx="2101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Trebuchet MS" panose="020B0603020202020204" pitchFamily="34" charset="0"/>
                <a:cs typeface="Arial" panose="020B0604020202020204" pitchFamily="34" charset="0"/>
              </a:rPr>
              <a:t>Get your results within 10 days</a:t>
            </a:r>
          </a:p>
        </p:txBody>
      </p:sp>
    </p:spTree>
    <p:extLst>
      <p:ext uri="{BB962C8B-B14F-4D97-AF65-F5344CB8AC3E}">
        <p14:creationId xmlns:p14="http://schemas.microsoft.com/office/powerpoint/2010/main" val="1719627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EF6D4-23A0-EA18-AAF5-36E3AFFE5A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Preparing your examples</a:t>
            </a:r>
          </a:p>
        </p:txBody>
      </p:sp>
      <p:pic>
        <p:nvPicPr>
          <p:cNvPr id="6" name="Picture Placeholder 5" descr="A white paper with blue check marks&#10;&#10;AI-generated content may be incorrect.">
            <a:extLst>
              <a:ext uri="{FF2B5EF4-FFF2-40B4-BE49-F238E27FC236}">
                <a16:creationId xmlns:a16="http://schemas.microsoft.com/office/drawing/2014/main" id="{6F364E11-B552-EFDE-461C-0982FD15EB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1" b="1037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5C013-2DEE-EC89-057A-86D9A639CD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sz="2800"/>
              <a:t>Organisation strategy and the people strategy</a:t>
            </a:r>
          </a:p>
          <a:p>
            <a:r>
              <a:rPr lang="en-GB" sz="2800"/>
              <a:t>Leading a people approach</a:t>
            </a:r>
          </a:p>
          <a:p>
            <a:r>
              <a:rPr lang="en-GB" sz="2800"/>
              <a:t>Leading change  </a:t>
            </a:r>
          </a:p>
          <a:p>
            <a:r>
              <a:rPr lang="en-GB" sz="2800"/>
              <a:t>People capability</a:t>
            </a:r>
          </a:p>
          <a:p>
            <a:r>
              <a:rPr lang="en-GB" sz="2800"/>
              <a:t>Impact</a:t>
            </a:r>
          </a:p>
          <a:p>
            <a:endParaRPr lang="en-GB" sz="2800"/>
          </a:p>
          <a:p>
            <a:endParaRPr lang="en-GB" sz="2800"/>
          </a:p>
          <a:p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851119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115C8C9-C83E-4016-BB1E-B0FED68CBB02}" vid="{E83B2D1B-5D86-4AC5-A1CB-3D4161510C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ff29e5-30ff-46b5-97be-3990a7e3648b">
      <Terms xmlns="http://schemas.microsoft.com/office/infopath/2007/PartnerControls"/>
    </lcf76f155ced4ddcb4097134ff3c332f>
    <TaxCatchAll xmlns="34371424-0e4f-43a6-8e72-9cc60a55dc58" xsi:nil="true"/>
    <MediaLengthInSeconds xmlns="54ff29e5-30ff-46b5-97be-3990a7e3648b" xsi:nil="true"/>
    <SharedWithUsers xmlns="34371424-0e4f-43a6-8e72-9cc60a55dc58">
      <UserInfo>
        <DisplayName>Nuala Finnegan</DisplayName>
        <AccountId>149</AccountId>
        <AccountType/>
      </UserInfo>
      <UserInfo>
        <DisplayName>Anna Maria Itsiou</DisplayName>
        <AccountId>688</AccountId>
        <AccountType/>
      </UserInfo>
      <UserInfo>
        <DisplayName>Oli Howard</DisplayName>
        <AccountId>14</AccountId>
        <AccountType/>
      </UserInfo>
      <UserInfo>
        <DisplayName>Kurnia Payne</DisplayName>
        <AccountId>395</AccountId>
        <AccountType/>
      </UserInfo>
      <UserInfo>
        <DisplayName>Rosangela Muller</DisplayName>
        <AccountId>753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752B70A4D1AB418D06365D8451B931" ma:contentTypeVersion="20" ma:contentTypeDescription="Create a new document." ma:contentTypeScope="" ma:versionID="76abfb8d08b9817f3bf237ac90bcb3df">
  <xsd:schema xmlns:xsd="http://www.w3.org/2001/XMLSchema" xmlns:xs="http://www.w3.org/2001/XMLSchema" xmlns:p="http://schemas.microsoft.com/office/2006/metadata/properties" xmlns:ns1="http://schemas.microsoft.com/sharepoint/v3" xmlns:ns2="54ff29e5-30ff-46b5-97be-3990a7e3648b" xmlns:ns3="34371424-0e4f-43a6-8e72-9cc60a55dc58" targetNamespace="http://schemas.microsoft.com/office/2006/metadata/properties" ma:root="true" ma:fieldsID="4411d905efd635c8920f2837566200bd" ns1:_="" ns2:_="" ns3:_="">
    <xsd:import namespace="http://schemas.microsoft.com/sharepoint/v3"/>
    <xsd:import namespace="54ff29e5-30ff-46b5-97be-3990a7e3648b"/>
    <xsd:import namespace="34371424-0e4f-43a6-8e72-9cc60a55dc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ff29e5-30ff-46b5-97be-3990a7e364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e7d20aa-0221-4162-a930-0a2b945759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71424-0e4f-43a6-8e72-9cc60a55dc5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92f14a0-cf57-4262-b3a2-02596fed1655}" ma:internalName="TaxCatchAll" ma:showField="CatchAllData" ma:web="34371424-0e4f-43a6-8e72-9cc60a55dc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B02A64-319C-45A5-A0C6-C015E0212A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400F8F-A1F7-4306-A474-C7FD9BC408DA}">
  <ds:schemaRefs>
    <ds:schemaRef ds:uri="http://www.w3.org/XML/1998/namespace"/>
    <ds:schemaRef ds:uri="http://schemas.microsoft.com/office/2006/metadata/properties"/>
    <ds:schemaRef ds:uri="http://purl.org/dc/dcmitype/"/>
    <ds:schemaRef ds:uri="34371424-0e4f-43a6-8e72-9cc60a55dc58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4ff29e5-30ff-46b5-97be-3990a7e3648b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E21CBB46-C2ED-4FA9-B270-0CECFACD9B02}">
  <ds:schemaRefs>
    <ds:schemaRef ds:uri="34371424-0e4f-43a6-8e72-9cc60a55dc58"/>
    <ds:schemaRef ds:uri="54ff29e5-30ff-46b5-97be-3990a7e364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ACE membership stand presentation Nov23</Template>
  <TotalTime>1</TotalTime>
  <Words>594</Words>
  <Application>Microsoft Office PowerPoint</Application>
  <PresentationFormat>Widescreen</PresentationFormat>
  <Paragraphs>96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Trebuchet MS</vt:lpstr>
      <vt:lpstr>Office Theme</vt:lpstr>
      <vt:lpstr>Unlock Your Career Potential by Gaining Chartered Membership  12 February, 2025 12:00- 13:00</vt:lpstr>
      <vt:lpstr>The CIPD Profession Map</vt:lpstr>
      <vt:lpstr>Membership grades</vt:lpstr>
      <vt:lpstr>Membership Standards to support your development </vt:lpstr>
      <vt:lpstr>‘Routes’ to Chartered </vt:lpstr>
      <vt:lpstr>Your routes to and through membership</vt:lpstr>
      <vt:lpstr>What to expect: Experience Assessment</vt:lpstr>
      <vt:lpstr>What to expect: The Upgrade Assessment</vt:lpstr>
      <vt:lpstr>Preparing your examples</vt:lpstr>
      <vt:lpstr>What we mean by impact</vt:lpstr>
      <vt:lpstr>How to prepare: some practical tips</vt:lpstr>
      <vt:lpstr>PowerPoint Presentation</vt:lpstr>
      <vt:lpstr>Final thought…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get value and progression from your CIPD membership  Oli Howard Head of Membership</dc:title>
  <dc:creator>Oli Howard</dc:creator>
  <cp:lastModifiedBy>Kristian Adams</cp:lastModifiedBy>
  <cp:revision>2</cp:revision>
  <cp:lastPrinted>2025-02-11T16:13:43Z</cp:lastPrinted>
  <dcterms:created xsi:type="dcterms:W3CDTF">2023-10-19T12:59:49Z</dcterms:created>
  <dcterms:modified xsi:type="dcterms:W3CDTF">2025-02-12T15:48:20Z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0x010100ED752B70A4D1AB418D06365D8451B931</vt:lpwstr>
  </property>
  <property fmtid="{D5CDD505-2E9C-101B-9397-08002B2CF9AE}" pid="3" name="Order">
    <vt:lpwstr>1896500.00000000</vt:lpwstr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