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13" r:id="rId5"/>
    <p:sldMasterId id="2147483741" r:id="rId6"/>
    <p:sldMasterId id="2147483727" r:id="rId7"/>
  </p:sldMasterIdLst>
  <p:notesMasterIdLst>
    <p:notesMasterId r:id="rId19"/>
  </p:notesMasterIdLst>
  <p:sldIdLst>
    <p:sldId id="407" r:id="rId8"/>
    <p:sldId id="408" r:id="rId9"/>
    <p:sldId id="409" r:id="rId10"/>
    <p:sldId id="410" r:id="rId11"/>
    <p:sldId id="411" r:id="rId12"/>
    <p:sldId id="412" r:id="rId13"/>
    <p:sldId id="413" r:id="rId14"/>
    <p:sldId id="415" r:id="rId15"/>
    <p:sldId id="416" r:id="rId16"/>
    <p:sldId id="417" r:id="rId17"/>
    <p:sldId id="418" r:id="rId18"/>
  </p:sldIdLst>
  <p:sldSz cx="12192000" cy="6858000"/>
  <p:notesSz cx="6858000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95B"/>
    <a:srgbClr val="DADBDC"/>
    <a:srgbClr val="DBD3E5"/>
    <a:srgbClr val="DA1D52"/>
    <a:srgbClr val="520D5D"/>
    <a:srgbClr val="A991BC"/>
    <a:srgbClr val="8B6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FAF699-7B59-C699-7FD7-39EC0CF0858F}" v="1" dt="2024-10-24T08:45:39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39" autoAdjust="0"/>
    <p:restoredTop sz="94660"/>
  </p:normalViewPr>
  <p:slideViewPr>
    <p:cSldViewPr snapToGrid="0">
      <p:cViewPr>
        <p:scale>
          <a:sx n="76" d="100"/>
          <a:sy n="76" d="100"/>
        </p:scale>
        <p:origin x="-88" y="-3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1" d="100"/>
          <a:sy n="71" d="100"/>
        </p:scale>
        <p:origin x="-2040" y="-104"/>
      </p:cViewPr>
      <p:guideLst>
        <p:guide orient="horz" pos="311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599233519723099"/>
          <c:y val="3.3743961352656997E-2"/>
          <c:w val="0.37023289208414201"/>
          <c:h val="0.896978985507245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(n=825)</c:v>
                </c:pt>
              </c:strCache>
            </c:strRef>
          </c:tx>
          <c:invertIfNegative val="1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Prefer not to say</c:v>
                </c:pt>
                <c:pt idx="1">
                  <c:v>Don't know/ can't recall</c:v>
                </c:pt>
                <c:pt idx="2">
                  <c:v>Other</c:v>
                </c:pt>
                <c:pt idx="3">
                  <c:v>I have had to take time off as sick leave</c:v>
                </c:pt>
                <c:pt idx="4">
                  <c:v>I have made more mistakes in my work</c:v>
                </c:pt>
                <c:pt idx="5">
                  <c:v>I feel an increased amount of pressure</c:v>
                </c:pt>
                <c:pt idx="6">
                  <c:v>I have felt less patient with colleagues and/ or clients</c:v>
                </c:pt>
                <c:pt idx="7">
                  <c:v>I feel an increased amount of stress</c:v>
                </c:pt>
                <c:pt idx="8">
                  <c:v>I'm less able to concentrate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0">
                  <c:v>3.5999999999999999E-3</c:v>
                </c:pt>
                <c:pt idx="1">
                  <c:v>1.7000000000000001E-2</c:v>
                </c:pt>
                <c:pt idx="2">
                  <c:v>0.13089999999999999</c:v>
                </c:pt>
                <c:pt idx="3">
                  <c:v>0.1285</c:v>
                </c:pt>
                <c:pt idx="4">
                  <c:v>0.25330000000000003</c:v>
                </c:pt>
                <c:pt idx="5">
                  <c:v>0.38419999999999999</c:v>
                </c:pt>
                <c:pt idx="6">
                  <c:v>0.52359999999999995</c:v>
                </c:pt>
                <c:pt idx="7">
                  <c:v>0.5806</c:v>
                </c:pt>
                <c:pt idx="8">
                  <c:v>0.64729999999999999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FC-4F05-89D2-E4FD64A1B6D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2103320888"/>
        <c:axId val="2131810472"/>
      </c:barChart>
      <c:catAx>
        <c:axId val="21033208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2000"/>
            </a:pPr>
            <a:endParaRPr lang="en-US"/>
          </a:p>
        </c:txPr>
        <c:crossAx val="2131810472"/>
        <c:crosses val="autoZero"/>
        <c:auto val="1"/>
        <c:lblAlgn val="ctr"/>
        <c:lblOffset val="730"/>
        <c:noMultiLvlLbl val="0"/>
      </c:catAx>
      <c:valAx>
        <c:axId val="2131810472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low"/>
        <c:txPr>
          <a:bodyPr/>
          <a:lstStyle/>
          <a:p>
            <a:pPr>
              <a:defRPr sz="1800"/>
            </a:pPr>
            <a:endParaRPr lang="en-US"/>
          </a:p>
        </c:txPr>
        <c:crossAx val="2103320888"/>
        <c:crosses val="autoZero"/>
        <c:crossBetween val="between"/>
        <c:majorUnit val="0.25"/>
      </c:valAx>
    </c:plotArea>
    <c:plotVisOnly val="1"/>
    <c:dispBlanksAs val="gap"/>
    <c:showDLblsOverMax val="1"/>
  </c:chart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E7404F-46FA-ED46-AF8C-B4C8D3980231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EB552A-F9B9-294E-83FF-65C989C78181}">
      <dgm:prSet phldrT="[Text]" custT="1"/>
      <dgm:spPr>
        <a:gradFill rotWithShape="0">
          <a:gsLst>
            <a:gs pos="57000">
              <a:srgbClr val="520D5D"/>
            </a:gs>
            <a:gs pos="100000">
              <a:srgbClr val="DB1D52"/>
            </a:gs>
          </a:gsLst>
        </a:gra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Educated and aware about menopause</a:t>
          </a:r>
        </a:p>
      </dgm:t>
    </dgm:pt>
    <dgm:pt modelId="{D877F0F5-2769-4841-8417-84722A09F1C7}" type="parTrans" cxnId="{AF8FCDCB-D4C5-4B48-9FAE-A7B616471592}">
      <dgm:prSet/>
      <dgm:spPr/>
      <dgm:t>
        <a:bodyPr/>
        <a:lstStyle/>
        <a:p>
          <a:endParaRPr lang="en-US"/>
        </a:p>
      </dgm:t>
    </dgm:pt>
    <dgm:pt modelId="{280126D0-B9E1-4843-A670-68A6504A2537}" type="sibTrans" cxnId="{AF8FCDCB-D4C5-4B48-9FAE-A7B616471592}">
      <dgm:prSet/>
      <dgm:spPr>
        <a:solidFill>
          <a:srgbClr val="520D5D"/>
        </a:solidFill>
      </dgm:spPr>
      <dgm:t>
        <a:bodyPr/>
        <a:lstStyle/>
        <a:p>
          <a:endParaRPr lang="en-US"/>
        </a:p>
      </dgm:t>
    </dgm:pt>
    <dgm:pt modelId="{2316E8CC-28F5-0C41-8778-09012DCA9075}">
      <dgm:prSet phldrT="[Text]" custT="1"/>
      <dgm:spPr>
        <a:gradFill rotWithShape="0">
          <a:gsLst>
            <a:gs pos="57000">
              <a:srgbClr val="520D5D"/>
            </a:gs>
            <a:gs pos="100000">
              <a:srgbClr val="DB1D52"/>
            </a:gs>
          </a:gsLst>
        </a:gra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Open and inclusive</a:t>
          </a:r>
        </a:p>
      </dgm:t>
    </dgm:pt>
    <dgm:pt modelId="{AF4CEA27-68DB-2F44-A635-758EC3BDBA5D}" type="parTrans" cxnId="{52A2FAAC-85BB-DC44-980C-EBCDCA536680}">
      <dgm:prSet/>
      <dgm:spPr/>
      <dgm:t>
        <a:bodyPr/>
        <a:lstStyle/>
        <a:p>
          <a:endParaRPr lang="en-US"/>
        </a:p>
      </dgm:t>
    </dgm:pt>
    <dgm:pt modelId="{B07234A0-7CCF-9648-AF3B-1ED5FA1369FE}" type="sibTrans" cxnId="{52A2FAAC-85BB-DC44-980C-EBCDCA536680}">
      <dgm:prSet/>
      <dgm:spPr>
        <a:solidFill>
          <a:srgbClr val="520D5D"/>
        </a:solidFill>
      </dgm:spPr>
      <dgm:t>
        <a:bodyPr/>
        <a:lstStyle/>
        <a:p>
          <a:endParaRPr lang="en-US"/>
        </a:p>
      </dgm:t>
    </dgm:pt>
    <dgm:pt modelId="{677A5800-6D7B-8349-9711-1C27FBE48F50}">
      <dgm:prSet phldrT="[Text]" custT="1"/>
      <dgm:spPr>
        <a:gradFill rotWithShape="0">
          <a:gsLst>
            <a:gs pos="57000">
              <a:srgbClr val="520D5D"/>
            </a:gs>
            <a:gs pos="100000">
              <a:srgbClr val="DB1D52"/>
            </a:gs>
          </a:gsLst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Sensitive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1-2-1s</a:t>
          </a:r>
        </a:p>
      </dgm:t>
    </dgm:pt>
    <dgm:pt modelId="{2DCE2F88-4510-FE4F-88E7-FEB4E492BDB4}" type="parTrans" cxnId="{19EA03B3-8FDC-F74E-B916-E39140ED04EF}">
      <dgm:prSet/>
      <dgm:spPr/>
      <dgm:t>
        <a:bodyPr/>
        <a:lstStyle/>
        <a:p>
          <a:endParaRPr lang="en-US"/>
        </a:p>
      </dgm:t>
    </dgm:pt>
    <dgm:pt modelId="{FFBB078B-E047-FC4B-B6A7-C5910945A36D}" type="sibTrans" cxnId="{19EA03B3-8FDC-F74E-B916-E39140ED04EF}">
      <dgm:prSet/>
      <dgm:spPr>
        <a:solidFill>
          <a:srgbClr val="520D5D"/>
        </a:solidFill>
      </dgm:spPr>
      <dgm:t>
        <a:bodyPr/>
        <a:lstStyle/>
        <a:p>
          <a:endParaRPr lang="en-US"/>
        </a:p>
      </dgm:t>
    </dgm:pt>
    <dgm:pt modelId="{D0BFF294-871F-4245-A0FD-20488C22E189}">
      <dgm:prSet phldrT="[Text]" custT="1"/>
      <dgm:spPr>
        <a:gradFill rotWithShape="0">
          <a:gsLst>
            <a:gs pos="57000">
              <a:srgbClr val="520D5D"/>
            </a:gs>
            <a:gs pos="100000">
              <a:srgbClr val="DB1D52"/>
            </a:gs>
          </a:gsLst>
        </a:gra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Policies and support</a:t>
          </a:r>
        </a:p>
      </dgm:t>
    </dgm:pt>
    <dgm:pt modelId="{9501427A-ECC0-6D42-B036-8A81A2A6E884}" type="parTrans" cxnId="{04C7BE5F-F286-6B4F-B8B1-1830B6D699E9}">
      <dgm:prSet/>
      <dgm:spPr/>
      <dgm:t>
        <a:bodyPr/>
        <a:lstStyle/>
        <a:p>
          <a:endParaRPr lang="en-US"/>
        </a:p>
      </dgm:t>
    </dgm:pt>
    <dgm:pt modelId="{7E03FF96-55E5-E448-9D74-5F61C47DC773}" type="sibTrans" cxnId="{04C7BE5F-F286-6B4F-B8B1-1830B6D699E9}">
      <dgm:prSet/>
      <dgm:spPr>
        <a:solidFill>
          <a:srgbClr val="520D5D"/>
        </a:solidFill>
      </dgm:spPr>
      <dgm:t>
        <a:bodyPr/>
        <a:lstStyle/>
        <a:p>
          <a:endParaRPr lang="en-US"/>
        </a:p>
      </dgm:t>
    </dgm:pt>
    <dgm:pt modelId="{1F69D35E-2EA8-C946-9C2E-FE9AEEEF981E}">
      <dgm:prSet phldrT="[Text]" custT="1"/>
      <dgm:spPr>
        <a:gradFill rotWithShape="0">
          <a:gsLst>
            <a:gs pos="57000">
              <a:srgbClr val="520D5D"/>
            </a:gs>
            <a:gs pos="100000">
              <a:srgbClr val="DB1D52"/>
            </a:gs>
          </a:gsLst>
        </a:gra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Practical adjustments</a:t>
          </a:r>
        </a:p>
      </dgm:t>
    </dgm:pt>
    <dgm:pt modelId="{BE3C5BED-8989-DB46-9A04-C53196B7EB42}" type="parTrans" cxnId="{2A422A78-C762-C548-80DA-E9B449E7AA2C}">
      <dgm:prSet/>
      <dgm:spPr/>
      <dgm:t>
        <a:bodyPr/>
        <a:lstStyle/>
        <a:p>
          <a:endParaRPr lang="en-US"/>
        </a:p>
      </dgm:t>
    </dgm:pt>
    <dgm:pt modelId="{557352D8-A74E-7C40-9A51-541DB570636E}" type="sibTrans" cxnId="{2A422A78-C762-C548-80DA-E9B449E7AA2C}">
      <dgm:prSet/>
      <dgm:spPr>
        <a:solidFill>
          <a:srgbClr val="520D5D"/>
        </a:solidFill>
      </dgm:spPr>
      <dgm:t>
        <a:bodyPr/>
        <a:lstStyle/>
        <a:p>
          <a:endParaRPr lang="en-US"/>
        </a:p>
      </dgm:t>
    </dgm:pt>
    <dgm:pt modelId="{DADE992D-5831-504C-ADB9-91462D2A6202}" type="pres">
      <dgm:prSet presAssocID="{00E7404F-46FA-ED46-AF8C-B4C8D3980231}" presName="cycle" presStyleCnt="0">
        <dgm:presLayoutVars>
          <dgm:dir/>
          <dgm:resizeHandles val="exact"/>
        </dgm:presLayoutVars>
      </dgm:prSet>
      <dgm:spPr/>
    </dgm:pt>
    <dgm:pt modelId="{DA427630-F5EF-9843-8170-98668C6E93D7}" type="pres">
      <dgm:prSet presAssocID="{D5EB552A-F9B9-294E-83FF-65C989C78181}" presName="node" presStyleLbl="node1" presStyleIdx="0" presStyleCnt="5" custScaleX="109366" custRadScaleRad="102337" custRadScaleInc="-34086">
        <dgm:presLayoutVars>
          <dgm:bulletEnabled val="1"/>
        </dgm:presLayoutVars>
      </dgm:prSet>
      <dgm:spPr/>
    </dgm:pt>
    <dgm:pt modelId="{7A7ED7B5-DAC1-844E-B7E5-A369AFF9998C}" type="pres">
      <dgm:prSet presAssocID="{280126D0-B9E1-4843-A670-68A6504A2537}" presName="sibTrans" presStyleLbl="sibTrans2D1" presStyleIdx="0" presStyleCnt="5"/>
      <dgm:spPr/>
    </dgm:pt>
    <dgm:pt modelId="{DFA611BC-585C-8D49-B007-71B9A3BF6710}" type="pres">
      <dgm:prSet presAssocID="{280126D0-B9E1-4843-A670-68A6504A2537}" presName="connectorText" presStyleLbl="sibTrans2D1" presStyleIdx="0" presStyleCnt="5"/>
      <dgm:spPr/>
    </dgm:pt>
    <dgm:pt modelId="{D3D1DA75-8EF1-4B40-AFEA-564F16355476}" type="pres">
      <dgm:prSet presAssocID="{2316E8CC-28F5-0C41-8778-09012DCA9075}" presName="node" presStyleLbl="node1" presStyleIdx="1" presStyleCnt="5" custScaleX="110571" custRadScaleRad="77964" custRadScaleInc="-14865">
        <dgm:presLayoutVars>
          <dgm:bulletEnabled val="1"/>
        </dgm:presLayoutVars>
      </dgm:prSet>
      <dgm:spPr/>
    </dgm:pt>
    <dgm:pt modelId="{C91131A6-9CB3-EA48-BCC9-86C60A54ED95}" type="pres">
      <dgm:prSet presAssocID="{B07234A0-7CCF-9648-AF3B-1ED5FA1369FE}" presName="sibTrans" presStyleLbl="sibTrans2D1" presStyleIdx="1" presStyleCnt="5"/>
      <dgm:spPr/>
    </dgm:pt>
    <dgm:pt modelId="{5A9181E4-4746-3845-8A5B-5763FBDBADBF}" type="pres">
      <dgm:prSet presAssocID="{B07234A0-7CCF-9648-AF3B-1ED5FA1369FE}" presName="connectorText" presStyleLbl="sibTrans2D1" presStyleIdx="1" presStyleCnt="5"/>
      <dgm:spPr/>
    </dgm:pt>
    <dgm:pt modelId="{2E3ACF28-B29A-F248-A59D-A532F178E5CF}" type="pres">
      <dgm:prSet presAssocID="{677A5800-6D7B-8349-9711-1C27FBE48F50}" presName="node" presStyleLbl="node1" presStyleIdx="2" presStyleCnt="5" custScaleX="112295" custRadScaleRad="88977" custRadScaleInc="31694">
        <dgm:presLayoutVars>
          <dgm:bulletEnabled val="1"/>
        </dgm:presLayoutVars>
      </dgm:prSet>
      <dgm:spPr/>
    </dgm:pt>
    <dgm:pt modelId="{FE98CDE2-631E-B843-96AE-FE049604302B}" type="pres">
      <dgm:prSet presAssocID="{FFBB078B-E047-FC4B-B6A7-C5910945A36D}" presName="sibTrans" presStyleLbl="sibTrans2D1" presStyleIdx="2" presStyleCnt="5"/>
      <dgm:spPr/>
    </dgm:pt>
    <dgm:pt modelId="{09DCFA4A-7D2E-A64F-B648-B0D09BBAC3AD}" type="pres">
      <dgm:prSet presAssocID="{FFBB078B-E047-FC4B-B6A7-C5910945A36D}" presName="connectorText" presStyleLbl="sibTrans2D1" presStyleIdx="2" presStyleCnt="5"/>
      <dgm:spPr/>
    </dgm:pt>
    <dgm:pt modelId="{8AB63B21-4BDD-7B44-83D5-EE9A79736E3A}" type="pres">
      <dgm:prSet presAssocID="{D0BFF294-871F-4245-A0FD-20488C22E189}" presName="node" presStyleLbl="node1" presStyleIdx="3" presStyleCnt="5" custScaleX="114542" custRadScaleRad="114151" custRadScaleInc="24641">
        <dgm:presLayoutVars>
          <dgm:bulletEnabled val="1"/>
        </dgm:presLayoutVars>
      </dgm:prSet>
      <dgm:spPr/>
    </dgm:pt>
    <dgm:pt modelId="{90E7D08A-938F-C040-9691-CF78F4AA8674}" type="pres">
      <dgm:prSet presAssocID="{7E03FF96-55E5-E448-9D74-5F61C47DC773}" presName="sibTrans" presStyleLbl="sibTrans2D1" presStyleIdx="3" presStyleCnt="5"/>
      <dgm:spPr/>
    </dgm:pt>
    <dgm:pt modelId="{52BC0278-C90F-6548-9C00-17E239EC66BB}" type="pres">
      <dgm:prSet presAssocID="{7E03FF96-55E5-E448-9D74-5F61C47DC773}" presName="connectorText" presStyleLbl="sibTrans2D1" presStyleIdx="3" presStyleCnt="5"/>
      <dgm:spPr/>
    </dgm:pt>
    <dgm:pt modelId="{1DB9F6D4-A7E4-8C42-9C7D-A3DC1612A1F4}" type="pres">
      <dgm:prSet presAssocID="{1F69D35E-2EA8-C946-9C2E-FE9AEEEF981E}" presName="node" presStyleLbl="node1" presStyleIdx="4" presStyleCnt="5" custScaleX="114632" custRadScaleRad="120878" custRadScaleInc="-8853">
        <dgm:presLayoutVars>
          <dgm:bulletEnabled val="1"/>
        </dgm:presLayoutVars>
      </dgm:prSet>
      <dgm:spPr/>
    </dgm:pt>
    <dgm:pt modelId="{9F91036E-91A2-FF4D-8A36-376F19998D66}" type="pres">
      <dgm:prSet presAssocID="{557352D8-A74E-7C40-9A51-541DB570636E}" presName="sibTrans" presStyleLbl="sibTrans2D1" presStyleIdx="4" presStyleCnt="5"/>
      <dgm:spPr/>
    </dgm:pt>
    <dgm:pt modelId="{7EDF83F0-E37D-6940-BD46-F22D9F618F4C}" type="pres">
      <dgm:prSet presAssocID="{557352D8-A74E-7C40-9A51-541DB570636E}" presName="connectorText" presStyleLbl="sibTrans2D1" presStyleIdx="4" presStyleCnt="5"/>
      <dgm:spPr/>
    </dgm:pt>
  </dgm:ptLst>
  <dgm:cxnLst>
    <dgm:cxn modelId="{D0CBF41B-2F4D-DE4B-8AD2-96BF5AAF103A}" type="presOf" srcId="{FFBB078B-E047-FC4B-B6A7-C5910945A36D}" destId="{FE98CDE2-631E-B843-96AE-FE049604302B}" srcOrd="0" destOrd="0" presId="urn:microsoft.com/office/officeart/2005/8/layout/cycle2"/>
    <dgm:cxn modelId="{3F23DF22-9BAC-6E43-A3FF-9AD868B4DD67}" type="presOf" srcId="{677A5800-6D7B-8349-9711-1C27FBE48F50}" destId="{2E3ACF28-B29A-F248-A59D-A532F178E5CF}" srcOrd="0" destOrd="0" presId="urn:microsoft.com/office/officeart/2005/8/layout/cycle2"/>
    <dgm:cxn modelId="{702F1926-4E03-154D-B9BB-1BD69B1E8769}" type="presOf" srcId="{B07234A0-7CCF-9648-AF3B-1ED5FA1369FE}" destId="{C91131A6-9CB3-EA48-BCC9-86C60A54ED95}" srcOrd="0" destOrd="0" presId="urn:microsoft.com/office/officeart/2005/8/layout/cycle2"/>
    <dgm:cxn modelId="{04C7BE5F-F286-6B4F-B8B1-1830B6D699E9}" srcId="{00E7404F-46FA-ED46-AF8C-B4C8D3980231}" destId="{D0BFF294-871F-4245-A0FD-20488C22E189}" srcOrd="3" destOrd="0" parTransId="{9501427A-ECC0-6D42-B036-8A81A2A6E884}" sibTransId="{7E03FF96-55E5-E448-9D74-5F61C47DC773}"/>
    <dgm:cxn modelId="{46B3576E-37B6-BF47-9043-77DB7B7E65FF}" type="presOf" srcId="{D0BFF294-871F-4245-A0FD-20488C22E189}" destId="{8AB63B21-4BDD-7B44-83D5-EE9A79736E3A}" srcOrd="0" destOrd="0" presId="urn:microsoft.com/office/officeart/2005/8/layout/cycle2"/>
    <dgm:cxn modelId="{AF53EA52-93EF-574B-B9B6-2523A0C685FE}" type="presOf" srcId="{7E03FF96-55E5-E448-9D74-5F61C47DC773}" destId="{90E7D08A-938F-C040-9691-CF78F4AA8674}" srcOrd="0" destOrd="0" presId="urn:microsoft.com/office/officeart/2005/8/layout/cycle2"/>
    <dgm:cxn modelId="{DBE2D174-8A76-384C-88A8-725EC3457C7E}" type="presOf" srcId="{280126D0-B9E1-4843-A670-68A6504A2537}" destId="{DFA611BC-585C-8D49-B007-71B9A3BF6710}" srcOrd="1" destOrd="0" presId="urn:microsoft.com/office/officeart/2005/8/layout/cycle2"/>
    <dgm:cxn modelId="{2A422A78-C762-C548-80DA-E9B449E7AA2C}" srcId="{00E7404F-46FA-ED46-AF8C-B4C8D3980231}" destId="{1F69D35E-2EA8-C946-9C2E-FE9AEEEF981E}" srcOrd="4" destOrd="0" parTransId="{BE3C5BED-8989-DB46-9A04-C53196B7EB42}" sibTransId="{557352D8-A74E-7C40-9A51-541DB570636E}"/>
    <dgm:cxn modelId="{3754335A-ECC3-6A4B-8AC5-FEBFC35A1065}" type="presOf" srcId="{B07234A0-7CCF-9648-AF3B-1ED5FA1369FE}" destId="{5A9181E4-4746-3845-8A5B-5763FBDBADBF}" srcOrd="1" destOrd="0" presId="urn:microsoft.com/office/officeart/2005/8/layout/cycle2"/>
    <dgm:cxn modelId="{4CB87E85-D1C9-4A4F-B174-37CF5AE0E2F7}" type="presOf" srcId="{557352D8-A74E-7C40-9A51-541DB570636E}" destId="{9F91036E-91A2-FF4D-8A36-376F19998D66}" srcOrd="0" destOrd="0" presId="urn:microsoft.com/office/officeart/2005/8/layout/cycle2"/>
    <dgm:cxn modelId="{F6219A8D-4027-DB4A-B65A-D0823172618F}" type="presOf" srcId="{00E7404F-46FA-ED46-AF8C-B4C8D3980231}" destId="{DADE992D-5831-504C-ADB9-91462D2A6202}" srcOrd="0" destOrd="0" presId="urn:microsoft.com/office/officeart/2005/8/layout/cycle2"/>
    <dgm:cxn modelId="{7EF0C2A4-A980-5745-ADE3-76C4A58789F2}" type="presOf" srcId="{7E03FF96-55E5-E448-9D74-5F61C47DC773}" destId="{52BC0278-C90F-6548-9C00-17E239EC66BB}" srcOrd="1" destOrd="0" presId="urn:microsoft.com/office/officeart/2005/8/layout/cycle2"/>
    <dgm:cxn modelId="{52A2FAAC-85BB-DC44-980C-EBCDCA536680}" srcId="{00E7404F-46FA-ED46-AF8C-B4C8D3980231}" destId="{2316E8CC-28F5-0C41-8778-09012DCA9075}" srcOrd="1" destOrd="0" parTransId="{AF4CEA27-68DB-2F44-A635-758EC3BDBA5D}" sibTransId="{B07234A0-7CCF-9648-AF3B-1ED5FA1369FE}"/>
    <dgm:cxn modelId="{78101DAD-866F-C547-B9CF-D49634AE29F3}" type="presOf" srcId="{280126D0-B9E1-4843-A670-68A6504A2537}" destId="{7A7ED7B5-DAC1-844E-B7E5-A369AFF9998C}" srcOrd="0" destOrd="0" presId="urn:microsoft.com/office/officeart/2005/8/layout/cycle2"/>
    <dgm:cxn modelId="{19EA03B3-8FDC-F74E-B916-E39140ED04EF}" srcId="{00E7404F-46FA-ED46-AF8C-B4C8D3980231}" destId="{677A5800-6D7B-8349-9711-1C27FBE48F50}" srcOrd="2" destOrd="0" parTransId="{2DCE2F88-4510-FE4F-88E7-FEB4E492BDB4}" sibTransId="{FFBB078B-E047-FC4B-B6A7-C5910945A36D}"/>
    <dgm:cxn modelId="{20D4E7BD-345B-344C-B777-BBE5A95FD74B}" type="presOf" srcId="{2316E8CC-28F5-0C41-8778-09012DCA9075}" destId="{D3D1DA75-8EF1-4B40-AFEA-564F16355476}" srcOrd="0" destOrd="0" presId="urn:microsoft.com/office/officeart/2005/8/layout/cycle2"/>
    <dgm:cxn modelId="{E8A2D9BE-7C59-B244-A77F-ABCFEEF3A5E6}" type="presOf" srcId="{1F69D35E-2EA8-C946-9C2E-FE9AEEEF981E}" destId="{1DB9F6D4-A7E4-8C42-9C7D-A3DC1612A1F4}" srcOrd="0" destOrd="0" presId="urn:microsoft.com/office/officeart/2005/8/layout/cycle2"/>
    <dgm:cxn modelId="{06944EC4-926E-894A-8549-5E33FB40A35E}" type="presOf" srcId="{557352D8-A74E-7C40-9A51-541DB570636E}" destId="{7EDF83F0-E37D-6940-BD46-F22D9F618F4C}" srcOrd="1" destOrd="0" presId="urn:microsoft.com/office/officeart/2005/8/layout/cycle2"/>
    <dgm:cxn modelId="{45A05AC6-5AEC-D74B-88DB-039D3189751B}" type="presOf" srcId="{D5EB552A-F9B9-294E-83FF-65C989C78181}" destId="{DA427630-F5EF-9843-8170-98668C6E93D7}" srcOrd="0" destOrd="0" presId="urn:microsoft.com/office/officeart/2005/8/layout/cycle2"/>
    <dgm:cxn modelId="{E917E8C7-6FB4-7F4F-9C04-9CB7B08A1190}" type="presOf" srcId="{FFBB078B-E047-FC4B-B6A7-C5910945A36D}" destId="{09DCFA4A-7D2E-A64F-B648-B0D09BBAC3AD}" srcOrd="1" destOrd="0" presId="urn:microsoft.com/office/officeart/2005/8/layout/cycle2"/>
    <dgm:cxn modelId="{AF8FCDCB-D4C5-4B48-9FAE-A7B616471592}" srcId="{00E7404F-46FA-ED46-AF8C-B4C8D3980231}" destId="{D5EB552A-F9B9-294E-83FF-65C989C78181}" srcOrd="0" destOrd="0" parTransId="{D877F0F5-2769-4841-8417-84722A09F1C7}" sibTransId="{280126D0-B9E1-4843-A670-68A6504A2537}"/>
    <dgm:cxn modelId="{EA30DF0D-D5B9-3D48-A611-AC0F2CDA9643}" type="presParOf" srcId="{DADE992D-5831-504C-ADB9-91462D2A6202}" destId="{DA427630-F5EF-9843-8170-98668C6E93D7}" srcOrd="0" destOrd="0" presId="urn:microsoft.com/office/officeart/2005/8/layout/cycle2"/>
    <dgm:cxn modelId="{943D6748-7BEB-8346-8F73-7DF114AFFE7A}" type="presParOf" srcId="{DADE992D-5831-504C-ADB9-91462D2A6202}" destId="{7A7ED7B5-DAC1-844E-B7E5-A369AFF9998C}" srcOrd="1" destOrd="0" presId="urn:microsoft.com/office/officeart/2005/8/layout/cycle2"/>
    <dgm:cxn modelId="{0A631E74-18E3-244C-9403-6C02B3B88A83}" type="presParOf" srcId="{7A7ED7B5-DAC1-844E-B7E5-A369AFF9998C}" destId="{DFA611BC-585C-8D49-B007-71B9A3BF6710}" srcOrd="0" destOrd="0" presId="urn:microsoft.com/office/officeart/2005/8/layout/cycle2"/>
    <dgm:cxn modelId="{B8A56D54-1DB1-0C4D-B112-C7885DA0DED9}" type="presParOf" srcId="{DADE992D-5831-504C-ADB9-91462D2A6202}" destId="{D3D1DA75-8EF1-4B40-AFEA-564F16355476}" srcOrd="2" destOrd="0" presId="urn:microsoft.com/office/officeart/2005/8/layout/cycle2"/>
    <dgm:cxn modelId="{8E5CA59D-1D6C-C640-A359-B64711182D30}" type="presParOf" srcId="{DADE992D-5831-504C-ADB9-91462D2A6202}" destId="{C91131A6-9CB3-EA48-BCC9-86C60A54ED95}" srcOrd="3" destOrd="0" presId="urn:microsoft.com/office/officeart/2005/8/layout/cycle2"/>
    <dgm:cxn modelId="{27078A56-482C-B74D-BAD6-F8DCF0D08864}" type="presParOf" srcId="{C91131A6-9CB3-EA48-BCC9-86C60A54ED95}" destId="{5A9181E4-4746-3845-8A5B-5763FBDBADBF}" srcOrd="0" destOrd="0" presId="urn:microsoft.com/office/officeart/2005/8/layout/cycle2"/>
    <dgm:cxn modelId="{57494867-25E6-F440-B8D5-8B62052D44EE}" type="presParOf" srcId="{DADE992D-5831-504C-ADB9-91462D2A6202}" destId="{2E3ACF28-B29A-F248-A59D-A532F178E5CF}" srcOrd="4" destOrd="0" presId="urn:microsoft.com/office/officeart/2005/8/layout/cycle2"/>
    <dgm:cxn modelId="{1A5A8DB1-6C34-9640-88E7-1C9C1DB83411}" type="presParOf" srcId="{DADE992D-5831-504C-ADB9-91462D2A6202}" destId="{FE98CDE2-631E-B843-96AE-FE049604302B}" srcOrd="5" destOrd="0" presId="urn:microsoft.com/office/officeart/2005/8/layout/cycle2"/>
    <dgm:cxn modelId="{5F5D6ACC-4598-F34F-936A-A4C63D11F13F}" type="presParOf" srcId="{FE98CDE2-631E-B843-96AE-FE049604302B}" destId="{09DCFA4A-7D2E-A64F-B648-B0D09BBAC3AD}" srcOrd="0" destOrd="0" presId="urn:microsoft.com/office/officeart/2005/8/layout/cycle2"/>
    <dgm:cxn modelId="{D283C84F-1005-6249-A0D9-D19C7C46007C}" type="presParOf" srcId="{DADE992D-5831-504C-ADB9-91462D2A6202}" destId="{8AB63B21-4BDD-7B44-83D5-EE9A79736E3A}" srcOrd="6" destOrd="0" presId="urn:microsoft.com/office/officeart/2005/8/layout/cycle2"/>
    <dgm:cxn modelId="{40FE66FC-B6BD-6640-8167-2E861EC31455}" type="presParOf" srcId="{DADE992D-5831-504C-ADB9-91462D2A6202}" destId="{90E7D08A-938F-C040-9691-CF78F4AA8674}" srcOrd="7" destOrd="0" presId="urn:microsoft.com/office/officeart/2005/8/layout/cycle2"/>
    <dgm:cxn modelId="{FAF6755F-7108-AB4E-8293-79017BF841CE}" type="presParOf" srcId="{90E7D08A-938F-C040-9691-CF78F4AA8674}" destId="{52BC0278-C90F-6548-9C00-17E239EC66BB}" srcOrd="0" destOrd="0" presId="urn:microsoft.com/office/officeart/2005/8/layout/cycle2"/>
    <dgm:cxn modelId="{EF0C7885-0E48-9D46-8937-A3C0E9DA3320}" type="presParOf" srcId="{DADE992D-5831-504C-ADB9-91462D2A6202}" destId="{1DB9F6D4-A7E4-8C42-9C7D-A3DC1612A1F4}" srcOrd="8" destOrd="0" presId="urn:microsoft.com/office/officeart/2005/8/layout/cycle2"/>
    <dgm:cxn modelId="{8716BB52-3565-224A-A018-3E7C28AA76D4}" type="presParOf" srcId="{DADE992D-5831-504C-ADB9-91462D2A6202}" destId="{9F91036E-91A2-FF4D-8A36-376F19998D66}" srcOrd="9" destOrd="0" presId="urn:microsoft.com/office/officeart/2005/8/layout/cycle2"/>
    <dgm:cxn modelId="{8BC4BECF-408A-DD49-A67D-85446161605B}" type="presParOf" srcId="{9F91036E-91A2-FF4D-8A36-376F19998D66}" destId="{7EDF83F0-E37D-6940-BD46-F22D9F618F4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27630-F5EF-9843-8170-98668C6E93D7}">
      <dsp:nvSpPr>
        <dsp:cNvPr id="0" name=""/>
        <dsp:cNvSpPr/>
      </dsp:nvSpPr>
      <dsp:spPr>
        <a:xfrm>
          <a:off x="4053159" y="858"/>
          <a:ext cx="1617256" cy="1478756"/>
        </a:xfrm>
        <a:prstGeom prst="ellipse">
          <a:avLst/>
        </a:prstGeom>
        <a:gradFill rotWithShape="0">
          <a:gsLst>
            <a:gs pos="57000">
              <a:srgbClr val="520D5D"/>
            </a:gs>
            <a:gs pos="100000">
              <a:srgbClr val="DB1D52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Educated and aware about menopause</a:t>
          </a:r>
        </a:p>
      </dsp:txBody>
      <dsp:txXfrm>
        <a:off x="4290001" y="217417"/>
        <a:ext cx="1143572" cy="1045638"/>
      </dsp:txXfrm>
    </dsp:sp>
    <dsp:sp modelId="{7A7ED7B5-DAC1-844E-B7E5-A369AFF9998C}">
      <dsp:nvSpPr>
        <dsp:cNvPr id="0" name=""/>
        <dsp:cNvSpPr/>
      </dsp:nvSpPr>
      <dsp:spPr>
        <a:xfrm rot="2190884">
          <a:off x="5568281" y="1136451"/>
          <a:ext cx="331452" cy="499080"/>
        </a:xfrm>
        <a:prstGeom prst="rightArrow">
          <a:avLst>
            <a:gd name="adj1" fmla="val 60000"/>
            <a:gd name="adj2" fmla="val 50000"/>
          </a:avLst>
        </a:prstGeom>
        <a:solidFill>
          <a:srgbClr val="520D5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578040" y="1206683"/>
        <a:ext cx="232016" cy="299448"/>
      </dsp:txXfrm>
    </dsp:sp>
    <dsp:sp modelId="{D3D1DA75-8EF1-4B40-AFEA-564F16355476}">
      <dsp:nvSpPr>
        <dsp:cNvPr id="0" name=""/>
        <dsp:cNvSpPr/>
      </dsp:nvSpPr>
      <dsp:spPr>
        <a:xfrm>
          <a:off x="5807922" y="1306608"/>
          <a:ext cx="1635075" cy="1478756"/>
        </a:xfrm>
        <a:prstGeom prst="ellipse">
          <a:avLst/>
        </a:prstGeom>
        <a:gradFill rotWithShape="0">
          <a:gsLst>
            <a:gs pos="57000">
              <a:srgbClr val="520D5D"/>
            </a:gs>
            <a:gs pos="100000">
              <a:srgbClr val="DB1D52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Open and inclusive</a:t>
          </a:r>
        </a:p>
      </dsp:txBody>
      <dsp:txXfrm>
        <a:off x="6047373" y="1523167"/>
        <a:ext cx="1156173" cy="1045638"/>
      </dsp:txXfrm>
    </dsp:sp>
    <dsp:sp modelId="{C91131A6-9CB3-EA48-BCC9-86C60A54ED95}">
      <dsp:nvSpPr>
        <dsp:cNvPr id="0" name=""/>
        <dsp:cNvSpPr/>
      </dsp:nvSpPr>
      <dsp:spPr>
        <a:xfrm rot="6430360">
          <a:off x="6111475" y="2842198"/>
          <a:ext cx="381634" cy="499080"/>
        </a:xfrm>
        <a:prstGeom prst="rightArrow">
          <a:avLst>
            <a:gd name="adj1" fmla="val 60000"/>
            <a:gd name="adj2" fmla="val 50000"/>
          </a:avLst>
        </a:prstGeom>
        <a:solidFill>
          <a:srgbClr val="520D5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6185622" y="2887321"/>
        <a:ext cx="267144" cy="299448"/>
      </dsp:txXfrm>
    </dsp:sp>
    <dsp:sp modelId="{2E3ACF28-B29A-F248-A59D-A532F178E5CF}">
      <dsp:nvSpPr>
        <dsp:cNvPr id="0" name=""/>
        <dsp:cNvSpPr/>
      </dsp:nvSpPr>
      <dsp:spPr>
        <a:xfrm>
          <a:off x="5142218" y="3419539"/>
          <a:ext cx="1660569" cy="1478756"/>
        </a:xfrm>
        <a:prstGeom prst="ellipse">
          <a:avLst/>
        </a:prstGeom>
        <a:gradFill rotWithShape="0">
          <a:gsLst>
            <a:gs pos="57000">
              <a:srgbClr val="520D5D"/>
            </a:gs>
            <a:gs pos="100000">
              <a:srgbClr val="DB1D52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Sensitive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1-2-1s</a:t>
          </a:r>
        </a:p>
      </dsp:txBody>
      <dsp:txXfrm>
        <a:off x="5385403" y="3636098"/>
        <a:ext cx="1174199" cy="1045638"/>
      </dsp:txXfrm>
    </dsp:sp>
    <dsp:sp modelId="{FE98CDE2-631E-B843-96AE-FE049604302B}">
      <dsp:nvSpPr>
        <dsp:cNvPr id="0" name=""/>
        <dsp:cNvSpPr/>
      </dsp:nvSpPr>
      <dsp:spPr>
        <a:xfrm rot="10800253">
          <a:off x="4733909" y="3909296"/>
          <a:ext cx="288538" cy="499080"/>
        </a:xfrm>
        <a:prstGeom prst="rightArrow">
          <a:avLst>
            <a:gd name="adj1" fmla="val 60000"/>
            <a:gd name="adj2" fmla="val 50000"/>
          </a:avLst>
        </a:prstGeom>
        <a:solidFill>
          <a:srgbClr val="520D5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4820470" y="4009115"/>
        <a:ext cx="201977" cy="299448"/>
      </dsp:txXfrm>
    </dsp:sp>
    <dsp:sp modelId="{8AB63B21-4BDD-7B44-83D5-EE9A79736E3A}">
      <dsp:nvSpPr>
        <dsp:cNvPr id="0" name=""/>
        <dsp:cNvSpPr/>
      </dsp:nvSpPr>
      <dsp:spPr>
        <a:xfrm>
          <a:off x="2904009" y="3419375"/>
          <a:ext cx="1693796" cy="1478756"/>
        </a:xfrm>
        <a:prstGeom prst="ellipse">
          <a:avLst/>
        </a:prstGeom>
        <a:gradFill rotWithShape="0">
          <a:gsLst>
            <a:gs pos="57000">
              <a:srgbClr val="520D5D"/>
            </a:gs>
            <a:gs pos="100000">
              <a:srgbClr val="DB1D52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Policies and support</a:t>
          </a:r>
        </a:p>
      </dsp:txBody>
      <dsp:txXfrm>
        <a:off x="3152060" y="3635934"/>
        <a:ext cx="1197694" cy="1045638"/>
      </dsp:txXfrm>
    </dsp:sp>
    <dsp:sp modelId="{90E7D08A-938F-C040-9691-CF78F4AA8674}">
      <dsp:nvSpPr>
        <dsp:cNvPr id="0" name=""/>
        <dsp:cNvSpPr/>
      </dsp:nvSpPr>
      <dsp:spPr>
        <a:xfrm rot="15120026">
          <a:off x="3218747" y="2863187"/>
          <a:ext cx="384589" cy="499080"/>
        </a:xfrm>
        <a:prstGeom prst="rightArrow">
          <a:avLst>
            <a:gd name="adj1" fmla="val 60000"/>
            <a:gd name="adj2" fmla="val 50000"/>
          </a:avLst>
        </a:prstGeom>
        <a:solidFill>
          <a:srgbClr val="520D5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3294262" y="3017868"/>
        <a:ext cx="269212" cy="299448"/>
      </dsp:txXfrm>
    </dsp:sp>
    <dsp:sp modelId="{1DB9F6D4-A7E4-8C42-9C7D-A3DC1612A1F4}">
      <dsp:nvSpPr>
        <dsp:cNvPr id="0" name=""/>
        <dsp:cNvSpPr/>
      </dsp:nvSpPr>
      <dsp:spPr>
        <a:xfrm>
          <a:off x="2216872" y="1306578"/>
          <a:ext cx="1695127" cy="1478756"/>
        </a:xfrm>
        <a:prstGeom prst="ellipse">
          <a:avLst/>
        </a:prstGeom>
        <a:gradFill rotWithShape="0">
          <a:gsLst>
            <a:gs pos="57000">
              <a:srgbClr val="520D5D"/>
            </a:gs>
            <a:gs pos="100000">
              <a:srgbClr val="DB1D52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Practical adjustments</a:t>
          </a:r>
        </a:p>
      </dsp:txBody>
      <dsp:txXfrm>
        <a:off x="2465118" y="1523137"/>
        <a:ext cx="1198635" cy="1045638"/>
      </dsp:txXfrm>
    </dsp:sp>
    <dsp:sp modelId="{9F91036E-91A2-FF4D-8A36-376F19998D66}">
      <dsp:nvSpPr>
        <dsp:cNvPr id="0" name=""/>
        <dsp:cNvSpPr/>
      </dsp:nvSpPr>
      <dsp:spPr>
        <a:xfrm rot="19440166">
          <a:off x="3796497" y="1142544"/>
          <a:ext cx="336016" cy="499080"/>
        </a:xfrm>
        <a:prstGeom prst="rightArrow">
          <a:avLst>
            <a:gd name="adj1" fmla="val 60000"/>
            <a:gd name="adj2" fmla="val 50000"/>
          </a:avLst>
        </a:prstGeom>
        <a:solidFill>
          <a:srgbClr val="520D5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3806122" y="1271984"/>
        <a:ext cx="235211" cy="299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DCB62-5C67-C647-A216-C31710E7F11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FC203-5646-0F42-A7BB-12A0D0B99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6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DD1DA-6E73-429E-BBAE-F18BA3BC0C1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585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135B-E222-4EC3-A267-F96199668E8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3837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57" y="494063"/>
            <a:ext cx="1876439" cy="10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1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457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4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902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578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35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769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813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57" y="494063"/>
            <a:ext cx="1876439" cy="10699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24/10/2024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93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709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935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18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24/10/2024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369" r="76" b="325"/>
          <a:stretch/>
        </p:blipFill>
        <p:spPr>
          <a:xfrm>
            <a:off x="-56562" y="-735291"/>
            <a:ext cx="12338050" cy="7602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536" y="493200"/>
            <a:ext cx="1441851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674833"/>
            <a:ext cx="6086324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800" baseline="0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261" y="1761559"/>
            <a:ext cx="5578939" cy="2299453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002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320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717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418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895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1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630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4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612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442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852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047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923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323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765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7843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890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254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4463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9617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1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764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4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014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4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413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059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2865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0313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1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1881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7250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819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3517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8100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6630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30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6788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3020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1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5409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es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4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2451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309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1621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823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58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57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90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83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87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03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012" y="4484012"/>
            <a:ext cx="2373988" cy="23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1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7" r:id="rId2"/>
    <p:sldLayoutId id="2147483662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72" r:id="rId10"/>
    <p:sldLayoutId id="2147483712" r:id="rId11"/>
    <p:sldLayoutId id="2147483668" r:id="rId12"/>
    <p:sldLayoutId id="2147483669" r:id="rId13"/>
    <p:sldLayoutId id="2147483670" r:id="rId14"/>
    <p:sldLayoutId id="2147483671" r:id="rId15"/>
    <p:sldLayoutId id="214748375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D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012" y="4484012"/>
            <a:ext cx="2373988" cy="2373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83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0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D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012" y="4484012"/>
            <a:ext cx="2373988" cy="2373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83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76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1012" y="5683927"/>
            <a:ext cx="66456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Rachel Suff, Senior Policy Adviser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2674" y="2229382"/>
            <a:ext cx="1122932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"/>
                <a:cs typeface="Arial"/>
              </a:rPr>
              <a:t>Creating menopause-friendly workplaces </a:t>
            </a:r>
          </a:p>
        </p:txBody>
      </p:sp>
    </p:spTree>
    <p:extLst>
      <p:ext uri="{BB962C8B-B14F-4D97-AF65-F5344CB8AC3E}">
        <p14:creationId xmlns:p14="http://schemas.microsoft.com/office/powerpoint/2010/main" val="1939061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adjustments can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836-Menopause-check-list-facebook-1200x620.jp2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" b="2525"/>
          <a:stretch>
            <a:fillRect/>
          </a:stretch>
        </p:blipFill>
        <p:spPr>
          <a:xfrm>
            <a:off x="947511" y="1283382"/>
            <a:ext cx="10623551" cy="527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05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 descr="Let's talk menopause | CIPD Guidance - Chromiu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9945" y="1491527"/>
            <a:ext cx="10463246" cy="43042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88614" y="6020191"/>
            <a:ext cx="4427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chemeClr val="tx2"/>
                </a:solidFill>
              </a:rPr>
              <a:t>www.cipd.co.uk/menopause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CIPD hub page and practical guidance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3368" y="1321624"/>
            <a:ext cx="10930432" cy="489917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767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4267" y="224054"/>
            <a:ext cx="10515600" cy="1231200"/>
          </a:xfrm>
        </p:spPr>
        <p:txBody>
          <a:bodyPr>
            <a:normAutofit/>
          </a:bodyPr>
          <a:lstStyle/>
          <a:p>
            <a:r>
              <a:rPr lang="en-US" sz="4000" dirty="0"/>
              <a:t>What is the menopause?</a:t>
            </a:r>
          </a:p>
        </p:txBody>
      </p:sp>
      <p:sp>
        <p:nvSpPr>
          <p:cNvPr id="2" name="AutoShape 2" descr="data:image/jpeg;base64,/9j/4AAQSkZJRgABAQEAAAAAAAD/2wBDABALDA4MChAODQ4SERATGCgaGBYWGDEjJR0oOjM9PDkzODdASFxOQERXRTc4UG1RV19iZ2hnPk1xeXBkeFxlZ2P/2wBDARESEhgVGC8aGi9jQjhCY2NjY2NjY2NjY2NjY2NjY2NjY2NjY2NjY2NjY2NjY2NjY2NjY2NjY2NjY2NjY2NjY2P/wAARCAJs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uooo/KT5F+6O1P8qP/nmv5URf6lP90U+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ZLFH5T/ACL909qmpkv+pf8A3TQARf6lP90U+mRf6lP90U+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ZL/qX/wB00+mS/wCpf/dNABF/qU/3RT6ZF/qU/wB0U+gAooooAKKKKACiq17fW9jF5lzKEHYdz9BXN3ni2ViVs4FRf70nJ/L/APXVKLlsZVK0KfxM62iuAk1/VJDzdsP91QP6Uia9qiHi7Y/7wB/mKv2TMPrkOzPQKK4+08W3KEC6hSVfVflP+FdJp+p2uox7reTLD7yNww/ColBx3NqdeFTRMuUUVxP/AAleo/3YP++D/jRGLlsOpWjTtzHbUVjeHdUuNTjna4CAxkAbRjrmn+IdRn021iktwhZn2ncM8YNHK72H7WPJz9DWorif+Er1H+7B/wB8H/Gj/hK9R/uwf98H/Gq9lIx+t0ztqK4n/hK9R/uwf98H/GpofF10pHn28Tj/AGcqf60eykCxdM7CiszTdcs9RIRGMc3/ADzfgn6etadQ01udEZKSumFFYPiLWLnTJ4UtxGQ6kncM96x/+Er1H+7B/wB8H/GqVNtXMZ4mEJcrO2orif8AhK9R/uwf98H/ABpf+Er1HP3YP++D/jT9lIn63TO1ork7fxfICBc2qMPWNiP0Oa3NP1my1AhYZdsn/PN+D/8AX/CpcJI0hXpz0TNCiiipN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mS/6l/900+mS/6l/wDdNABF/qU/3RT6ZF/qU/3RT6ACiiigAqjq2pR6ZaGV/mc8In94/wCFXq8/16/N/qUjA5ijOyP6Dv8AjVwjzMwxFX2cdNypeXc17O01w5Zz+QHoKS2tZ7uXy7eJpH9FHT6+lPsLOS/u47eLqx5P90dzXoFhYwafbiG3TA7nux9TW0pqOiOCjRdZ3exy0PhK8dQZZoo/YZYilm8JXiAmKaKT2OVNdjRWXtJHb9Up2PNLq0uLOTy7mJo29+/0PektGnS5jNqXE2fl2dc16NdWsN5CYriMOh7Ht9Kz9J0GDTZ5JgxlcnCFh91f8fer9qranO8I1Jcr0NG2877PH9o2+dtG/b0zXmVepV5bRS6jxv2fn+h1ngv/AFV3/vL/AFqXxl/yD4P+uv8AQ1F4L/1V3/vL/WpfGX/IPg/66/0NL/l4Uv8Adv67nHVoWOjX1/H5kEX7v+8xwD9Kz69MtI1htIY1AAVABj6Vc5cuxz4eiqrd+hxv/CL6l/cj/wC+6z7zT7uxIFzAyA9G6g/jXpFRzRRzxNFKgdGGCp71mqr6nTLBwt7rPMlYqwZSQQcgjtXceHNVbUbVo5jmeL7x/vDsa5HVLP7BqM1uDlVPyn2PIq54XmMWtxKOkgZD+Wf5gVpNKUbnNQk6dTl+Rd8Z/wDH3bf7h/nXPRRtLKkafedgo+profGf/H3bf7h/nWHYf8hC2/66r/MU4fCKur1maX/CL6l/dj/77pD4Y1MD7kZ/4GK7misvayOz6nT8zze7068sv+Pm3dB/exkfmOKrAkEEHBHQivT2VXUq6hlPBBGQa5HxHoS2i/a7RSIc/On9z3HtVxqX0Zz1sK4Lmjqiz4f8QNI6Wd82WPEcp7n0P+NdPXl1d54e1A3+nKZDmWI7HPr6GpqQtqjbC1nL3JGrRRRWJ2hRRRQAUUUUAFFFFABRRRQAUUUUAFFFFABRRRQAUUUUAFFFFABRRRQAUUUUAFFFFABRRRQAUUUUAFFFFABRRRQAUUUUAFFFFABRRRQAUUUUAFFFFABRRRQAUUUUAFFFFABRRRQAUUUUAFFFFABRRRQAUUUUAFFFFABRRRQAUUUUAFFFFABRRRQAUUUUAFFFFABRRRQAUUVU1K/j06zaeTnHCr/ePpQtRNpK7Jbq6gs4vMuJVjT1Pf6etYk/i21RiIYJZB6nCg1y97ez39wZrh9zHoOyj0FVq6I0l1POqYuTfuaHZ23iuzlYLNHJDnv94D8uf0rciljmjWSJ1dG5DKcg15hWtoGrPp92qSMfs8hw4P8AD70pUlbQdLFu9pneUUlLWB6IUUUUAFFFFABRRRQAUUUUAFFFFABRRRQAUUUUAFFFFABRRRQAUUUUAFFFFABRRRQAUUUUAFFFFABRRRQAUUUUAFFFFABTJf8AUv8A7pp9Ml/1L/7poAIv9Sn+6KfTIv8AUp/uin0AFFFFAFXU5zbabcyg4ZYzj69q83r0DxD/AMgO6/3R/MV5/XRS2PNxr95I6zwbbAQz3RHzM3lg+w5P8x+VdNWJ4TI/sYY/56Nmtusp/EzsoK1NBRRRUGwUUUUAFeW16lXltb0ep5+N+z8zrPBf+qu/95f61L4y/wCQfB/11/oai8F/6q7/AN5f61L4y/5B8H/XX+hpf8vCl/u39dzjq9Pi/wBUn+6K8wrvtQ1m30uGISAySMowi9cepp1U3axnhJKPM2alJXOHxfBji1kz/vCsvUvEl1fRtFGogibghTkkehNQqcmdMsVTS0dyrrt0l3q08sRymQqn1wMZqXw1GZNct8dF3MfyNZVdh4U01reFryZcPKMID1C+v41tJ8sbHDRTqVb/ADKfjP8A4+7b/cP86w7D/kIW3/XVf5itzxn/AMfdt/uH+dYdh/yELb/rqv8AMUQ+AK38ZnpVFFFcp64UyaJJ4XikGUdSpHsafRQB5lcQm3uZYW6xuVP4GtvwdOU1GWHPyyR5/EH/AOuazdbIOsXe3p5hq14WBOtxY7K2fyrqlrE8en7tZJdzuqKKK5T2AooooAKKKKACiiigAooooAKKKKACiiigAooooAKKKKACiiigAooooAKKKKACiiigAooooAKKKKACiiigAooooAKKKKACiiigAooooAKKKKACiiigAooooAKKKKACiiigAooooAKKKKACiiigAooooAKKKKACiiigAooooAKKKKACiiigAooooAKKKKACiiigAooooAK4nxZeGfUvIB/dwDGP9o8n+g/Cu2rzfUmL6ldMeplb+ZrWktTjxkrQS7lWiiiug8wKKKKAPRNGmM+kWsjckxgE+uOP6VerO0CMxaJaqRjK7vzJP9a0a45bs9yn8CuFFFFIsKKKKACiiigAooooAKKKKACiiigAooooAKKKKACiiigAooooAKKKKACiiigAooooAKKKKACiiigAooooAKKKKACmS/6l/wDdNPpkv+pf/dNABF/qU/3RT6ZF/qU/3RT6ACiiigCtqEBubC4hHV4yB9ccV5vXqNcJ4k082Wos6r+5mJZT6HuK2pPocOMhdKSNHwbdgGezY4J/eL79j/SuqrzK2uJLW4SeFtsiHINd5pOrwanCCpCTAfPGTyPp6ilUjrceFqpx5HuaNFFFZHaFFU9Q1K206LfcPz/Cg+830FYmm+KfNvWS8VY4ZD8jD+D2P+NUotq5lKtCMlFs6evLa9R6jIry6taPU5Mb9n5nWeC/9Vd/7y/1qXxl/wAg+D/rr/Q1F4L/ANVd/wC8v9al8Zf8g+D/AK6/0NL/AJeFL/dv67nHVbltr+eQyyQXDs3Vih5qpXp8X+qT/dFaTlynNQo+1vqecfYbv/n1n/79mrNvoepXBwtq6D1k+XH516DRWftWdSwUerOe0vwvFbsst6wmcchB90f410FLRWTk3udUKcYK0Ucj4z/4+7b/AHD/ADrDsP8AkIW3/XVf5itzxn/x923+4f51h2H/ACELb/rqv8xXTD4Dy638ZnpVFFFcp64VFczpa20k8hwkakmi4uIbWIyTyLGg7sa4zXtcOonyIAVt1Oeern1PtVxi5MxrVlTXmZE0rTTPK/3nYsfqa6Dwbblrye4I+VE2j6k//WrnkVncIgLMxwAO5r0HRtPGnaekJx5h+aQj+8f84rao7KxwYWDlU5uxfooormPVCiiigAooooAKKKKACiiigAooooAKKKKACiiigAooooAKKKKACiiigAooooAKKKKACiiigAooooAKKKKACiiigAooooAKKKKACiiigAooooAKKKKACiiigAooooAKKKKACiiigAooooAKKKKACiiigAooooAKKKKACikpaACiiigAooooAKKKKACiiigAooooAKKKKACvPtetzb6xcqRwz7x9DzXoNYviLSDqMAlgH+kRDgf3h6VpTlZnNiabnDTdHD0U50aNyjqVZTggjBFNrpPJCrFhaPfXkVvH1c8n0Hc0yCCW5lEUEbSO3QAV2+g6MumQl5CGuHHzEdFHoKicuVG9Gi6kvI1I0WONUQYVQAB6CnUUVynsBRRRQAUUUUAFFFFABRRRQAUUUUAFFFFABRRRQAUUUUAFFFFABRRRQAUUUUAFFFFABRRRQAUUUUAFFFFABRRRQAUUUUAFMl/1L/7pp9Ml/wBS/wDumgAi/wBSn+6KfTIv9Sn+6KfQAUUUUAFVtQsYdQtWgnHB5BHVT6irNFGwmk1ZnnOpabcabOY5l+U/dcdGFVUdo3DoxVhyCDgivTJ4IriIxzRrIh6qwyKwLzwlBIxa0maL/YYbh/j/ADrojVXU86phJJ3gY0PiPU4l2+eHH+2oJ/OiXxJqcq7fPCA/3FANTyeFNQU/K0Lj2Yj+Yoj8Kagx+Z4E+rE/yFO8DPlxG2piySPK5eV2dz1ZjkmrOm6bcalP5cC/KPvOei10dn4SgjYNdzNN/sqNo/x/lW/DDFbxCKGNY0HRVGBSlVS2NKeEk3eYyythZ2kdurs4jGNzHk15pXqVcn/wh8n/AD+L/wB+/wD69RTkle5riaUpKKgtibwX/qrv/eX+tS+Mv+QfB/11/oauaHpDaUkytMJfMIPC4xjNP1vS21W3jiWUR7H3ZK5zxS5lz3LVOXsOS2p5/Xp8X+qT/dFct/wh8n/P4v8A37/+vXVIu1FX0GKdSSdrE4WlOF+ZDqKKKyOwKKKKAOR8Z/8AH3bf7h/nXOo7I6uhwynIPoa7fW9EbVZonWcR7FIwVzmsz/hD5P8An8X/AL9//XrohOKjZnm1qFSVRtIyf7b1L/n8k/OkOtakRj7ZL+da/wDwh8n/AD+L/wB+/wD69KPB755vVx/1z/8Ar0+aBHssR5/ec3LLJM++WR5G9WYk0sMMlxKscKM7t0VRk11tv4StUIM88kvsAFH9a2bSytrJNltCsY74HJ+ppOqlsVDCTb97QytB0AWGLi6w1x2HUJ/9et2iisG23dnoQhGCtEKKKKRYUUUUAFFFFABRRRQAUUUUAFFFFABRRRQAUUUUAFFFFABRRRQAUUUUAFFFFABRRRQAUUUUAFFFFABRRRQAUUUUAFFFFABRRRQAUUUUAFFFFABRRRQAUUUUAFFFFABRRRQAUUUUAFFFFABRRRQAUUUUAFFFFABWL4g1s6aqwwANcOM89FHrW1XC+KSf7bl9lX+VXTSb1OfEzcIXRCNe1MSb/tbE+hAx+WK6rQdYGqQssgCzx/eA6Eeorg63fCBI1dgDwYjn8xW04qxxYerPnSb3O1ooormPVCiiigAooooAKKKKACiiigAqK5uIrW3eeZtsaDJNS1yXjC+Lzx2SH5UG9/cnp+n86qMeZ2MqtT2cHIrXvii9mkP2YiCPPAABY/UmoYvEeqRnm4Dj0ZBWTRXTyR7HlOtUbvc2ZtcjvMfb9PgmPTchKN+dWtPi8PXbqrLLFIf4JXwD+Nc5RRy9hqs73kkz0u1s7ezTZbQpGO+0dfqanri9D8QSWjLb3bF7foGPJT/61dmrBlDKQVIyCO9c0ouL1PTo1I1I+6LRRRUmwUUUUAFFFFABRRRQAUUUUAFFFFABRRRQAUUUUAFFFFABRRRQAUUUUAFFFFABRRRQAUUUUAFFFFABRRRQAUUUUAFFFFABTJf9S/8Aumn0yX/Uv/umgAi/1Kf7op9Mi/1Kf7op9ABRRRQAUUUUAFFFFABRRRQAUUUUAFFFFABRRRQAUUUUAFFFFABRRRQAUUUUAFFFFABRRRQAUUUUAFFFFABRRRQAUUUUAFFFFABRRRQAUUUUAFFFFABRRRQAUUUUAFFFFABRRRQAUUUUAFFFFABRRRQAUhIAyelRXd1FZ27zzttRRz7+1cPq2t3OpOVyYoO0YPX6+tXGDkY1a8aS13OtuNc023Yq90pYdkBb+VQx+JdMc4MzJ/vIa4SitfZI4njJ32R6bBcQ3Kb4JUkX1U5qWvMre5mtZRLBI0bjuprtNC1xNSXyZgEuVHQdHHqP8KzlTcdTpo4lVHZ6M2aKKKzOoKKKKACiiigAooooAKKKKACiiigAooooAKKKKACiiigAooooAKKKKACiiigAooooAK4TxT/yHJv91f5Cu7rhPFP/ACHJv91f5CtaXxHJjP4fzMitzwj/AMhc/wDXJv5isOtzwj/yFz/1yb+Yrafws4KH8SJ21FFFch7QUUUUAFFFFABRRRQAUUUUAFebajcfatQnnzkO5I+nb9K77VZ/s2mXMucFYzj6ngfrXnFb0luzz8bLaIUUUVscAUUUUAFXrLVr2xwIJ22D+BuV/KqNFDVxqTi7o66y8WxPhb2Exn++nI/Lr/Ot62u7e7TfbzJIv+yen19K8zp8cjxOHjdkYdCpwaydJPY64Yua+LU9Porz6HXdTh+7du3+/hv51eh8WXqcSxQyD6EGodKR0LGU3udnRXNQ+L4T/r7R1/3GDfzxWnY65Y38gjilKyHojjBP0qHCS6G0a1OWzNKiiipNQooooAKKKKACiiigAooooAKKKKACiiigAooooAKKKKACiiigAooooAKKKKACiiigAooooAKKKKACmS/6l/8AdNPpkv8AqX/3TQARf6lP90U+mRf6lP8AdFPoAKKKKACiiigAooooAKKKKACiiigAooooAKKKKACiiigAooooAKKKKACiiigAooooAKKKKACiiigAooooAKKKKACiiigAooooAKKKKACiiigAooooAKKKKACiiigAooooAKKKKACiiigAooooAKKKrahcfZLCefuiEj69v1oE3ZXOR8T6kby+NujfuYDj6t3P9KxKUkk5JyTSV2JWVjxJzc5OTCiiimQFSQyvBMksTFXQ5BHao6KAPR9MvVv7GK4XgsPmHoe4q3XK+DLk7ri1J4wJFH6H+ldVXJJWdj2qM+eCkFFFFSahRRRQAUUUUAFFFFABRRRQAUUUUAFFFFABRRRQAUUUUAFFFFABRRRQAUUUUAFcJ4p/5Dk3+6v8hXd1wnin/kOTf7q/yFa0viOTGfw/mZFbnhH/AJC5/wCuTfzFYdbnhH/kLn/rk38xW0/hZwUP4kTtqKKK5D2gooooAKKKKACiiigAooooAwfF8/l6YkQPMsg/Ic/zxXF10PjGfffwwA8Rpn8Sf8AK56uqmrRPIxMuaowoooqznCiiigCSCF7idIYhl3YKBV3UtHn0xVNxLCS3QKxJP4YqfR5oNNifUJxvl5SCP1Pc/Tt+dZ13dTXtw0877nb8h7Cp1bNbRUNd2RwxPPKscY3O3AGetWJNMv4/v2c49/LJFVehyK67w9r32gLaXjfveiSH+P2Pv/OiTa1Q6UITfLJ2OSeN4zh0ZT7jFNr1EgEYIyKgksbSX/WWsL/70YNZ+28jpeCfSR5rSqxVgykhgcgjtXoEmhaZJ96zQf7pK/yNVpPC+mv91ZU/3X/xzT9qjN4Ootmi9pV2b3TYLg/eZfm+o4NXKp6bp8em25gikd03FhvxkflVysHa+h6UL8q5twooopFBRRRQAUUUUAFFFFABRRRQAUUUUAFFFFABRRRQAUUUUAFFFFABRRRQAUUUUAFFFFABRRRQAUyX/Uv/ALpp9Ml/1L/7poAIv9Sn+6KfTIv9Sn+6KfQAUUUUAFFFFABRRRQAUUUUAFFFFABRRRQAUUUUAFFFFABRRRQAUUUUAFFFFABRRRQAUUUUAFFFFABRRRQAUUUUAFFFFABRRRQAUUUUAFFFFABRRRQAUUUUAFFFV57uKHgnc3oKic4wV5OyGk5OyLFFZcmoyt9wBR+ZqE3c56yt+HFcMsypLZNm6w8nubVFYou516Sn8eanj1GQf6xQw9uDThmNF73Qnh5LY06KhhuYp/uN83oetTV3RnGavF3Ri01owoooqhBWT4nYjQ5wO5Uf+PCtaszxHGZdEuQOqgN+RBqo7ozq/BL0OAooorrPECiiigAooooA2/CRI1kAd42Brt64vwhGX1V3xwkR5+pArtK5qvxHq4T+GFFFFZnUczr2p3c+oLpenEhzw7KcEnrjPYAdaiHg52G6S/G89cR5/XNGkjPjG8J5xvx+Yrq6AOV/4Qz/AKf/APyD/wDZVHN4Wu7RDNZXheVeQApQn6HJrrqKAMXw3q76jbvFcf6+HGT/AHh61tVymgDb4q1FRwo8zj/gYrq6ACiiigAooooAKKKKACiiigAooooAKKKKACiiigAooooAK4TxT/yHJv8AdX+Qru64TxT/AMhyb/dX+QrWl8RyYz+H8zIrc8I/8hc/9cm/mKw63PCP/IXP/XJv5itp/CzgofxInbUUUVyHtBRRRQAUUUUAFFFFABRRUN3MLa0mmP8AyzQt+QoE3bU4HWp/tOr3MmcjeVH0HH9Ko0pJJJJyTSV2pWR4UnzNsKKKKBBRRRQApJOMnOOBSUUUAFL0ORSUUAdd4f8AEAmC2l6+JeiSH+L2Pv8AzrpK8urqvD/iDeUtL5vm6JKe/sf8awnT6o9DD4m/uzOnooorE7wooooAKKKKACiiigAooooAKKKKACiiigAooooAKKKKACiiigAooooAKKKKACiiigAooooAKKKKACiiigApkv8AqX/3TT6ZL/qX/wB00AEX+pT/AHRT6ZF/qU/3RT6ACiiigAooooAKKKKACiiigAooooAKKKKACiiigAooooAKKKKACiiigAooooAKKKKACiiigAooooAKKKKACiiigAooooAKKKKACiiigAooooAKKKKACiiqWoXGxfKQ/M3X2FZVqsaUHORUIuTsiO7vSSY4Tgd2/wAKoUUV83WrTrS5pHowgoKyCiiisSgooooAASDkHBFaVne7yI5T83ZvWs2it6FedGV4kTgpqzOgoqrY3HnR7WPzr196tV9LTqKpFTj1PPlFxdmFMljWaF4nGVdSp+hp9FWSeZ3Vu9rcyQSD5o2IPvUNdh4o0hrlPtluuZUGHUdWHr9RXH11xlzI8WtTdOVgoooqjIKKK0dG0uTU7oLgiFTmR/Qen1obtqVGLk7I6LwjZmCwe4cYac8f7o6f1rfpsaLHGsaKFVRgAdhTq45O7ue1ThyRUQooopFnK6T/AMjhe/8AA/5iuqrldJ/5HC9/4H/MV1VABRRRQByug/8AI2aj/wBtf/Rgrqq5XQf+Rs1H/tr/AOjBXVUAFFFFABRRRQAUUUUAFFFFABRRRQAUUUUAFFFFABRRRQAVwnin/kOTf7q/yFd3XCeKf+Q5N/ur/IVrS+I5MZ/D+ZkVueEf+Quf+uTfzFYdbnhH/kLn/rk38xW0/hZwUP4kTVvvEv2PVWtzCGgjOHYfez7VuwTxXMKywuHjYZBFcDrv/Iauv9+k0vVbjTJd0R3Rn70bdD/gazdO60OqOKcZtS2PQ6Kz9N1i01FQIn2y9424P/160Kxatud8ZKSugooopDCiiigArG8Uz+TozqDzKwT+v9K2a5TxnPmW2tweilz+PA/kauCvJGOIly02cxRRRXUeMFFFFABRRRQAUtFdZ4e0Dytt5ep+86xxn+H3PvUykoo0p05VJWRkjw7enTjdbcP18nHzbfX6+1ZNeo1zfiDQBMGu7JMS9XjH8fuPf+dZxqXep1VsLZXgcjRSkEHB60lbHCdR4f8AEG3baX0nHRJWPT2P+NdTXl1dJ4f8QeSFtL1v3fRJD/D7H2rGdPqjvw+J+zM66ik6jIpawPQCiiigAooprsqIzuQqqMknsKAFpEdJBlGVh6g5rh9b1yXUJWihYpag4AHG/wBz/hUOhaidP1BGZiIXO2Qdsev4Vr7J2ucbxceflW3c9AopKydV8QW2nSeUqmaYdVU4C/U1mk3sdUpxgryZr1XvbyCxgM1w+1RwPUn0FR6bqEOpWomh47Mp6qa5fxfO76mkJPyRxjA9z1P8qqMbuzMqtXkp86NH/hL7bzMfZZdnrkZ/L/69bdleQX0Amt33KeD6g+hrzWt3wlcNFqTxlsRvGS2fbof5/nWk4JK5y0cTOU1GXU7Sq019FGcL87e3Sqd1eNMSqZVP51VrwcRmNny0vvPcp0OsizJfzv0IQewqIzzHrK//AH1UdFeZKtUn8UmdChFbIkE8y9JX/Opo7+ZfvEOPcVVoojXqQ+GTBwi90a0F7FLwfkb0NWq5+rlpemMhJDlPX0r08PmF3y1fvOapQ6xNSikBBGQcg0teucoUUUUAFFFFABRRRQAUyX/Uv/umn0yX/Uv/ALpoAIv9Sn+6KfTIv9Sn+6KfQAUUUUAFFFFABRRRQAUUUUAFFFFABRRRQAUUUUAFFFFABRRRQAUUUUAFFFFABRRRQAUUUUAFFFFABRRRQAUUUUAFFFFABRRRQAUUUUAFFFFABRRRQAhIAJPQVhyyGWVnPc1rXjbbWQ+2PzrGrxsznrGHzOvDR0bMbUtf+wXjW/2bzNoB3eZjqPpVX/hK/wDpy/8AIv8A9atuaxtZ5DJLbxu56llyaydejsbGyxHbQiaX5V+UceprGg8PPlhyNv1/4Jc/aK7voOsPEP2y8jt/suzecbvMzjj6VNqWvQWUhiRTNKOoBwF+prO8L2G+RryQfKnyp7nuavDw5bfbjMzM0J58snv9fSrqQwsKzT2S+9ii6jhdFSLxSd/721G3/ZbkVv21zFdwLNC25G/T2rD8SWVnBYpJHEkUm4AbBjIo8MTCGxuZJmCQqwOT0Bxz/SlVpUqlH2tJWCMpRnyyZ0NFVbPUrS9Zlt5QzLyQQQcfjT5byCK4jt3f97J91QCSfy6VwOnNPla1N+ZWvcu2svlXCt26H6VtVz9aF3q1tYWsclw/zsoIReWavWyubfNA5MVaNpM0KimuIbdd08qRj1dgK42/8TXtySsBFvH/ALPLfn/hWM7vIxaRmdj1LHJr3FSfU8meMivhVz0KDWNPuLgQRXKNIeg5GfxrP1bw1FeM01owhmPJU/dY/wBK4zocitvT/E13aqEnAuIx03HDD8f8afs3HWJmsRCouWqincaLqNuxD2kjD1Qbh+lQppt9I2Es5yf+uZrrIfFOnSD955sR/wBpc/yqWTxLpaD5Zmf/AHYz/Wnzz7C9hReqmYun+FbmZg14whj/ALoOWP8AQV0bS2Gi2iIzLBFnAHJJPr6msO98WsQVsoNv+3J1/If41zlzczXUpluJGkc9zS5ZS+IftaVFWp6s9Dt9SsrniG6ic+m7B/KrVeW1dtNWvrMjybh9o/gY7l/I0nS7FRxv8yPRaK5vT/FcUhCX0fln/nonK/iOo/WuhiljmjWSJ1dG6MpyDWbi1udcKkZ/CzmNJ/5HC9/4H/MU648WPDcyxC0U7HK539cH6U3Sf+Rwvf8Agf8AMVz+of8AIQuf+urfzNQz08FShVb51c3v+Ewk/wCfJf8Av5/9ar2keIX1K+FubYRgqTuD56fhWH4cfTknmOohD8o8vzFyvv8Aj0rqLGbSHuALIW3nYP8Aq0AOPyoNMRClTvFQfrqY+g/8jZqP/bX/ANGCuqrldB/5GzUf+2v/AKMFdVTPMCiiigAooooAKKKKACiiigAooooAKKKKACiiigAooooAK4TxT/yHJv8AdX+Qru64TxT/AMhyb/dX+QrWl8RyYz+H8zIrc8I/8hc/9cm/mKw63PCP/IXP/XJv5itp/CzgofxIlPXf+Q1df79Z9aGu/wDIauv9+s+nHZE1PjYoJUgqSCOhFa9l4k1C1AV3E6DtJyfz61j0UNJ7ijOUNYs6+DxdbsP39tKh/wBghh/SrS+J9MbrJIv1Q1w1FR7KJ0LF1Edy3ifTB0eRvohpn/CV6d/dn/74H+NcTRR7KIfW6h6RYahbahGXtpN23hgRgiuL8Rz+frU5ByEIQfh1/XNXvBm77fP/AHfK5+uR/wDXrDu9/wBrm8zO/e27PrnmlCNpMqtVc6UWyGiiitTjCiiigApepwKACSABkntXXeHtA+z7bu8T991SM/we59/5VMpKKNKVKVR2Qnh/w+IQt3epmXqkZ/h9z7/yrpKKK5ZScndnsU6caasgooopFnP+INAF3uurRQJ+rJ/f/wDr1xzAqxVgQQcEHtXqNYWvaCt8GubYBbkDkdpP/r1tCpbRnFiMNze9Dc4qinMrIxV1KsDgg9QabW55p0Ph/XzbFbW8bMHRHP8AB9fb+VdgCCAQcg968uroNC8QLp9s8F0JJEBBjCgHHqOT0rGdO+qO7D4i3uz2OxJCqWYgAckntXJ3Xiydbxvs0cZt1OBuByw9arax4jkv4jBAhhhb72T8zf4CsOiFPuFfE3dqbPRdL1ODU4PMhO1h99D1U/4VleLdQ8m3Wyjb55eX9l/+uf5VytrdT2cwlt5DG47j/PNJcXEt1M007l5G6saap2lcmWKcqfL1IqKKK1OM1o/EOoR2QtkdQFGBJj5wPTNZRJYkkkk8kmkopJJbFSnKW7L+j6m+mXgkGWjbiRfUf41P4jniutT86Fw8bRqQRWTRRyq9x+0fJydAre0Wz8qL7Q4+dx8o9BWTYwfabuOPsTk/SuqAAGAMCvGzbEuEVSj139D1Msw6lJ1ZdNgoqjf6ta2B2ysWk67EGTVBPFFsWw0Eqr6jBrxIYarNc0Y6HtOpFOzZu0VBaXcF5F5lvIHXv6j6ip6xacXZlp32Ciq1/fQ6fB5sxPJwqjqxqHTNVi1JpBFG6bACd2O9WqU3DntoTzK9upfooorMov6dcEHyXPB+7/hWjWACVIIOCK24ZPNhV/UV7mXV3OLpvp+Rx14WfMiSiiivTOYKKKKACiiigApkv+pf/dNPpkv+pf8A3TQARf6lP90U+mRf6lP90U+gAooooAKKKxtU8RWunTGEK00o+8FOAv1NAGzRXNW/jC3dwJ7Z4ge6tux/KuhhmjnhSWJt0bjKn1FAElFFFABRRRQAUUUUAFFFFABRRWVea/a2d/8AY5I5jJkDKgY5/GgDVooooAKKKKACiiigAooooAKKKKACiiigAooooAKKKKACiiigAooooAKKKKACiiigAooooArah/x6N9R/Ositq6TfbSL7ZrFrwszX71PyO3Dv3WISFBJOAOSTXFX08msasBFyGOyMHsPX+tbviS8aG1FtECXm+9gdF/8Ar/41X8L2BRWvJVIJ+VAR27n+n508MlQpOvLfZBU9+SgjctbdLW2jgjHyoMfX3qHUNRg0+HfKcsfuoOrVYmYpC7L1CkiuCuHuLmZpZt7u3UkVlhMP9Yk5TehVWpyKyLuL3X73P8K/98xity90kjRPslpyykN6bz3rEt9XvraFYoY0RF6AR1taFqNzeC4N3gCPaQduPXP8q68SqsEpRsox2RlT5Xo92VXlkjvV1Ke1NrHBFsCHrI2CAB+f6Vc0yNI5muL2WMX0/RGYAovYAU23VtWv/tUqkWsBxCpGNzf3qyZkRY7uC4gkfUHlzGwUnIz2/X86z5VU9zZ2V7du3y3ZV+XX+v67HXVy+pOX1CYkk4bHPtXR24dLWITHLqg3n3xzXLTP5s0kn95ia2yeP7yb7HDmsvciiOiiivoTwgooooAKKKKACiiigAooooAKvaZqlzpsu6FsoT80Z6N/9f3qjRQ1ccZOLujovD063Xie4nUELIrsAeoyRWLqH/IQuf8Arq38zWn4Q/5DLf8AXJv5iszUP+Qhc/8AXVv5muKW59flbvd+SK9bPhP/AJDS/wC41Y1bPhP/AJDS/wC41SeniP4UvQv6D/yNmo/9tf8A0YK6quV0H/kbNR/7a/8AowV1VUfNhRRRQAUUUUAFFFFABRRRQAUUUUAFFFFABRRRQAUUUUAFcJ4p/wCQ5N/ur/IV3dcJ4p/5Dk3+6v8AIVrS+I5MZ/D+ZkVreG7uCz1Iy3EgjTyyMkd8ismit2rqx5sJOMlJHT3cPh+7upLiTUJQ8hyQvT/0GofsHhz/AKCM/wDn/gNc9RU8vmausnryo6H7B4c/6CM/+f8AgNH2Dw5/0EZ/8/8AAa56iny+Yvar+VHQ/YPDn/QRn/z/AMBo+weHP+gjP/n/AIDXPUUcvmHtV/KjofsHhz/oIz/5/wCA0fYPDn/QRn/z/wABrnqKOXzD2q/lR2OmXGh6WJBBeFjJjLOCTx24FQ6iPD+oTec135ch+8yA/N9RiuUoqeTW9y/rDceXlVjf/s/QP+gnJ+X/ANaj+z9A/wCgnJ+X/wBasCiq5X3I9qv5V+Jv/wBn6B/0E5Py/wDrUf2foH/QTk/L/wCtWBRRyvuHtV/KvxOr08eHrCUSrdeZIOjSAnH0GK1f7f0v/n7X/vk/4V5/RUumnuzSOKlFWikegf2/pf8Az9r/AN8n/Cj+39L/AOftf++T/hXn9FL2SK+uT7I9A/t/S/8An7X/AL5P+FH9v6X/AM/a/wDfJ/wrz+ij2SD65Psj0D+39L/5+1/75P8AhR/b+l/8/a/98n/CvP6KPZIPrk+yOm15tI1BDPb3Ua3Kj+6QH9jx1965miitIqysc9SfO72HKNzBchcnGT0FLIgjkKh1cD+JehplFMzCiiigAooooAKKKKACiiigAooooA19AjzLLJ/dAUfj/wDqrVvbgWtnLOf4FJHue1Z+gf6mb/eH8qf4iJGjTY7lc/8AfQr5bGfvMbyvul+R9Lgly4VNeZzWn2j6rfsJZCAcvI/fFbT6DpsylLe4xJ2w4b8xWDYWdxfSmG3OMjLEnAA96sX+iXVhD5zMjoOpQnIrura1FFVOXsgh8N+W51Om2KafaLCvLdXb1NTXVzHaW7TTNhFH5+1Yvh3VGkilhupMiJd4dj/D3zWXqmovqt2qIwSEHCBjgfU15ywlSddqb23Z0OrGMFykF/dT6lPJcMp2RjoOiLnA/nWp4R/1tz9F/rT7tLG08PzW9vcwySttLFXBLHcKg8L3EMElwZpo48hcb2Az19a7aklPDTUFZLRfgYxXLUV2dQzqmNzBc8DJxmnVzN79lk1a8/tJ2AEY8jk4xjtj/PWpbfUJ4NFt4VBe7mysQPULng15zwj5U09Xb01V9/LqdHtdXc6AMCSAQSK1NMbMLL/dNYGl2C2FtszulbmR/wC8a29K6y/h/WrwbUcSlF3WpNXWndmjRRRX0BwhRRRQAUUUUAFMl/1L/wC6afTJf9S/+6aACL/Up/uin0yL/Up/uin0AFFFFABXn7yDT/EMsl7B5wWViyt/FnOD+ua9ArDnv9E1K5e2uvLZoztDvwD9GoAgFz4e1bakiJFISMbl8s/TI4/WtPWBPFpMjWLmKSJdy7QOg6j8q5jxBpmnWUKS2dwCzNjyt4bj1FdD4akkm0OHzst95QT3UHH/ANagCDwvqct/bTJcyb5o2zk8ZU9P5GqJ1S+vfEptba4ZLcSbSAB0Xr/I1Qjmbw9rV0gB27GVffIyv64/WtHwZaHE96/JP7tSfzP9KAGeJtVvrLUxFbXDRp5YOAB1yar6hqeuqBeMJLa3Y/IABgDtn/69R+MP+Qwv/XJf5mui8Tgf2Bc/8A/9CFAGKutazqcCx2URDRj966Acn8elP8P65eNqK2d65cOSoLDDKwq14L/5B8//AF1/oKyov+RzP/Xy39aALnibVb6y1MRW1w0aeWDgAdcmmz3XiK4iN7EjRW/3lRduQvrjqaq+MP8AkML/ANcl/ma6uPU7I2IuhPGsO3PUce2PX2oAz/DmuPqIa3uceeg3BgMbh/jXLaj9t/tVvtWftO4YzjPt/Sr/AIWUy680sakIqsxHoD0H60niEhfE25jgAxkk/QUAdBob6jHDcPqxYBcFS2OBg56Vjz65qeqXbQaUhRB02gbiPUk9K6DU2W60u8jtpFkfyjwhBPTp+Nc/4NuoIZbiGVlSSTaULHGcZ4/WgBq6xrGkXCJqKs6N/C+OR7MK3dWvyPD8l7ZyFSVVkbHTLAVmeMrq3e2ht1dWmD7uDnaMH/635UjxvF4EKyZyQGAPYGQEUAU7TVdcvbZ4rXfK4bLSgDIGOnp6+9Ns/EepQM8EgNxI3yorj5lbPt1+langv/kHz/8AXX+grKjA/wCEyP8A18n+tACXOp69p86PdSOhbkKyjafyro7rWBFoK6iiAs6jap6Bjx+nNUPGv/Hpbf75/lU1lHay+EoUvX2QleWz0O44/WgDNtpfEV7B9tt59yEnCgr29q6XS5LuWwje+QJM3VQMYHbI9a5WfRrvTYWvbC+SSFRncj7Tj+RroPDmoy6lp5knwZEfYWAxu4Bz+tAGtRRRQAUUUUAFFFFABRRRQAUUUUAFFFFABRRRQAUUUUAJWLcxeTOyduo+lbdVr238+PK/fXp7+1cWNoOrTut0bUZ8stTIooIIODRXzp3hRRRQAUUUUAFFFKql2CqMk9BQlcCjq1x5FmwB+eT5R/Wuaq3qNy1zdMTwq/Ko9qqV9dgMN9XpWe71Z8vja/tqt1stgoooruOMKKKKACiiigAooooAKKKKACiiigDb8If8hlv+uTfzFZmof8hC5/66t/M1p+EP+Qy3/XJv5iszUP8AkIXP/XVv5muKW59hlXX0QyC2muX2QRPIwGSFGeK3fDWn3lvqyyT20sabGG5lwKo6Jq/9kySkw+asgGRnBGP/ANddHpXiFNSvBbrbNGSpO4vnp+FSjrxU6qUko+7bcoaD/wAjZqP/AG1/9GCuqrldB/5GzUf+2v8A6MFdVVHhhRRRQAUUUUAFFFFABRRRQAUUUUAFFFFABRRRQAUUUUAFcJ4p/wCQ5N/ur/IV3dcJ4p/5Dk3+6v8AIVrS+I5MZ/D+ZkVqeHrKC/1Ew3Clk8stgHHPFZdbnhH/AJC5/wCuTfzFbS2Z59FJ1Emb/wDwjWl/88W/7+Gj/hGtL/54t/38Na9Fc3NLuev7Gn/KjI/4RrS/+eLf9/DR/wAI1pf/ADxb/v4a16KOaXcPY0/5UZH/AAjWl/8APFv+/ho/4RrS/wDni3/fw1r0Uc0u4exp/wAqMj/hGtL/AOeLf9/DR/wjWl/88W/7+Gteijml3D2NP+VGR/wjWl/88W/7+Gj/AIRrS/8Ani3/AH8Na9FHNLuHsaf8qMj/AIRrS/8Ani3/AH8NH/CNaX/zxb/v4a16KOaXcPY0/wCVGR/wjWl/88W/7+Gj/hGtL/54t/38Na9FHNLuHsaf8qMj/hGtL/54t/38NH/CNaX/AM8W/wC/hrXoo5pdw9jT/lRkf8I1pf8Azxb/AL+Gj/hGtL/54t/38Na9FHNLuHsaf8qMj/hGtL/54t/38NH/AAjWl/8APFv+/hrXoo5pdw9jT/lRkf8ACNaX/wA8W/7+Gj/hGtL/AOeLf9/DWvRRzS7h7Gn/ACoyP+Ea0v8A54t/38NH/CNaX/zxb/v4a16KOaXcPY0/5UZH/CNaX/zxb/v4aP8AhGtL/wCeLf8Afw1r0Uc0u4exp/yoyP8AhGtL/wCeLf8Afw0f8I1pf/PFv+/hrXoo5pdw9jT/AJUcxqXhRCpfT32sP+Wbng/Q1zNxbzW0pinjaNx1DCvTarXtjbX8Xl3MQcdj3X6GrjUa3OerhIy1jozzaitrVvDtxY7pYMzW47gfMv1H9axa3TT2POnCUHaSCiiimSFFFFAG14ffiZPoRV/UrY3dhNAPvMvH1HIrD0mfyb5Mn5X+U/j0/Wulr5fMoulieddbM+jy6anQ5e2hxej6h/Zd1IJo2Kt8rAdVIrQ1bXre4sngtldmkGCzDAArWvdJs7198seJP76nBNVovDlhGwZvNkx2duP0ApvEYaclVmnzHR7Oolyp6Gb4csGnjupHGI5IzECe+ev5YFP/AOEVf/n7X/vj/wCvXSIixoERQqjgADAFOrnljqvO5QdrlqjGyTORv9Aeys5Lg3AcJj5QuM5IHr71W0rS21NpFWUR+WAeVznNdjdW0d3btBKCUbGcHHQ5qGx023sGc24YF8Zyc9K3jmEvZNN+900IdBcytsLfG1gtPOu445BEONygnPtmsOY3FvZNqcny3NwwSPj/AFSHPT8BW9d2MN40ZnDMIzkLngn39akuLeK6gaGZNyN1Fc1KtGmlfXv6dv8AM0lByMiBrmw1iC1a7e5jnQk7+Sp55HtxXW6WuEkb1IH+fzrAstJtbGQyRKxfGAznOB7V09pH5VsqnqeTXZhbVa6lHot9rsyqXjCz6k9FFFewcgUUUUAFFFFABTJf9S/+6afTJf8AUv8A7poAIv8AUp/uin0yL/Up/uin0AFFFFACHkYNYd94Wsrly8Ja3Y9QnK/lW7RQBzUHg+BHBnunkUfwqu3P6mt5jDY2ZIASGFM4HYCp6RlDKVYAg8EHvQBwWuahDrF1A9rBIsu3YwOPmOeAMfjXaaZaCx0+G3HVF+b3PU/rSw6fZwS+ZDawxv8A3lQAirNAGLq/h5NUuxcNctGQoXATPT8fetDUrMahYSWpcoJMfMBnGCD/AEq1RQBn6Ppa6VbvEspl3tuyVxjiqq+HkXWP7Q+0tnzDJs2fpnNbVFAHD+MP+Qwv/XJf5mtS58IW8kxeC4eJCc7Cu7H0Oa27iwtLmTzJ7aKR8Yyy5OKs0AUtM0y30yAxwAktyzt1aqmseH4dUmWYSmGUDaSFyCPpWxRQBm6NpCaTFIqytK0hBYkYHHoKpal4Wt7uZpreQ27sclduVJ+nat+igDnLHwlbwSiS6mM+OQgXav4+tbGpWQv7CS1L+WHx8wGcYIP9Kt0UAZ+j6WulW7xLKZd7bslcY4qqvh5F1j+0PtLZ8wybNn6ZzW1RQBm6zpK6tFHG0xi2MTkLnNJ/Ytu+kxafOzOkfIcfKc88/rWnRQBy58Gx+ZkXrbPTy+fzz/St+wsodPtVt4AQo5JPUn1NWaKACiiigAooooAKKKKACiiigAooooAKKKKACiiigAooooAKKKKAKl3Zib504f8AQ1mOjRttdSD71vUySNJVw6hh715+JwMar5o6M3p1nHR7GFRWlJpqE5RyvseahOmy9nT9a8uWCrx+zc6VWg+pToq6NNl7ug+mamj06NeXYv7dBThga8ulgdaC6mfFE8rbUUk/yrTt7ZLZC7cvjk+n0qwiKi7UUAegqO7bZaTN02xsf0r1cNgo0nzPVnLVrOS02PNCSSSeppKKK9s+aLOnWwu9Qgt2JCu4Bx1x3q54h0+DTb5IrcttaMNhjnHJH9KXwxHv1yE/3Qzfof8AGrHjBs6sg9IQP1NRf37HQor2Ll1uYNFFFWc4UUUUAFFFFABWn4fsI9R1Hyps+WqFyAcZ6D+tZldD4NX/AImMzekOP1FTN2izWjFSqJMNe8PfZFNzZKTCPvpnJX3+lc9XqJAIIIyD2rjfEWhmzc3Vsv8Ao7H5lH8B/wAKzpzvozpxGH5ffhsR+EP+Qy3/AFyb+YrM1D/kIXP/AF1b+ZrT8If8hlv+uTfzFZmof8hC5/66t/M1hLc+iyrr6Ir1s+E/+Q0v+41Y1bPhP/kNL/uNUnp4j+FL0L+g/wDI2aj/ANtf/Rgrqq5XQf8AkbNR/wC2v/owV1VUfNhRRRQAUUUUAFFFFABRRRQAUUUUAFFFFABRRRQAUUUUAFcJ4p/5Dk3+6v8AIV3dcJ4p/wCQ5N/ur/IVrS+I5MZ/D+ZkVueEf+Quf+uTfzFYdbnhH/kLn/rk38xW0/hZwUP4kTtqKKK5D2gooooAKKKKACiiigAooooAKKKKACiiigAooooAKKKKACiiigAooooAKKKKACiiigAooooAKKKKACuf1nw5HdBp7ICObqU6K/8Aga6Cimm1sROEZq0jzCSN4ZGjkUq6nBU9RTK7nxDpC39sZol/0mMZGP4x6Vw9dUZcyPJrUnSlYSiiiqMReldNpt2Lu2BJ/eLww/rXMVPa3L2swkj/ABHqK4sdhfrNOy3Wx2YPE+wnd7Pc6uiobW5juohJGfqO4qavkpRcG4yVmfTxkpLmjsFFFFSMKKKKACiipIIHnfao47n0qoxcnaO4m0ldktlB50wJHyLyf8K16jhiWGMIg4H61JX0eFw/sIW6vc8+rPndwooorqMwooooAKKKKACmS/6l/wDdNPpkv+pf/dNABF/qU/3RT6ZF/qU/3RT6ACiiigAoorBvNZupr9rHSYFlkT/WSN0X1oA3qK50axqOm3EaaxAnkyHAlj7VvtLGoUtIoDdMnrQA+imvIkYzI6qOmWOKzNb1Y6YsGxEkMjYIJ6D1oA1aKakiSDMbqw6ZU5p1ABRUS3ELyGNZo2cdVDAn8qq61fnTtOknTaZBgIG7kmgC/RWToMt9PEZry6imWRVZETGUz64FWtVvfsFhLcAKzKBhWOM80AXKKoWmofatLFwCiymIuVBztNVtB1N7nTDcX0yBvMK7mwo6CgDYopAQwBBBB6EUxp4UkEbSornopYZP4UASUUUxpEQgO6qW6AnGaAH0U1nRMb2VcnAycZpHkSPG91XPTJxQA+imu6xqWdgqjqScCkjljlXdFIrr6qcigB9FM82MMV8xdwGSM8gUkc0Uqlo5UdR1KsCBQBJRUcU0UwJikRwOu1gcUskscS7pZFRfVjgUAPopqsrqGVgynoQcimG4hCFzNGFHBO4YFAEtFNR1dQyMGU9CDkGnUAFFFFABRRRQAUUUUAFFFFABRRRQAUUUUAFFFFABRRRQAUUUUAFVNVbZpV2f+mL/AMjVus/Xm26LdH/Yx+ZxTW5E3aLPPaKKK7DwzoPB0e7UpX/uxEfmRUHits604z0RR+laHguPi7k/3VH6/wD1qzPE7Z124HoFH/jorJfxGdclbDr1MmiiitTkCiiigAooooAK6XwWv+kXTeiKP1rmq6nwUvF42P7gz/31UVPhZvhv4qOpprqroUcBlYYIPQinUVynsHI6FClv4quoYxhEDhR6DIrD1D/kIXP/AF1b+ZroNJ/5HC9/4H/MVz+of8hC5/66t/M0menlukpFjSNJm1V5BE6osYG5m9+n8jXRaN4el02/Fw86OApGAD3rlbO+ubCQvaymNmGDwDn8DW/4e1i/vdTWG5n3xlCcbFH8hSR04qNa0mmuWwug/wDI2aj/ANtf/Rgrqq5TQSB4s1H383/0MV1dUeGFFFFABRRRQAUUUUAFFFFABRRRQAUUUUAFFFFABRRRQAVwnin/AJDk3+6v8hXd1wnin/kOS/7q/wAhWtL4jkxn8P5mRW54R/5C5/65N/MVh1u+EATq7e0TfzFbT+FnBQ/iRO1ooorkPaCiiigAooooAKKKKACiiigAooooAKKKKACiiigAooooAKKKKACiiigAooooAKKKKACiiigAooooAKKKKACuF8Taf9j1EyIuIp/mHse4/wA+td1Wbr9j9v0yRFGZI/nT6jt+Iq4SszDEU+eHmef0UUV1HjhRRRQBLBPJbyB4mKt/Otq11mKQBZx5bevY1hxRvNIscalnY4AHc0SxvDIY5UZHXqrDBFcmIwdLEfGte/U6qGKq0Ph2/A61HSRdyMGU9wc06l8Iw40p2dQQ8pIyOwAH+NbJtYD/AMsl/KvFqZXJO0ZHu0sXzwUmjFpVRnOFUsfYVsi2gHSJfyqUKFGFAA9qUcsl9qRbxK6IzYNPdiDKdo9B1rQjjWNdqKAKfRXo0cNTor3Uc86kp7hRRRXQQFFFFABRRRQAUUUUAFMl/wBS/wDumn0yX/Uv/umgAi/1Kf7op9Mi/wBSn+6KfQAUUUUANYkKSoyccVzvgwKbW6c8yNINx74x/wDXNdJXNy2N/o+oy3WmRCe3m5eLuP8APagC54qVG0KYsOVZSv1yB/ImsfUmZtM0Iv14/wDZcVZng1XXpI4rm3+x2incwPU1b8RabNPZ2xsUy1s3yoPTHb8hQBH4z/5BMX/Xcf8AoLVV8WW8RSynK/vGxGTn+Hr/AFpur/2vq9jGp04xKjglc5Zjg847D/Gr/iSxubqwtjbxmR4WBKDr0oA1LGwt9PhMVshVC24gknnAH9KzPFN1LDaQ28DFHuH2lh6f5IrR025uLq3Mlzam2fdgITkkYHP86ra/pr6lZBYWxNE29MnGfagDP1Dw5aW2lyS229LiBN/mbjlscnj/AAqvqUg1HwnDeTDM8ZxnPfdgn8cVPcXOt31obE6d5TuNskxb5SO/+easajpkkXhkWNsplddvTud2Sf50AWNB0+3tLGGeFCJJ4UZzknJxn+tN8UQRzaNK7jLRYZeehzj+tXtORotNtY5FKukKKwPYgCo9YtpLvSriCIZkdflHqQc4oAzdF0+3g0b7XGhE0sBDnJ5/CqPh3R7XUNMeS63ud5VMMQE4HI96v6M96dOeynsXhEULKHJ++ewxU3hi1ntNLMdxG0b+YTg+mBQBmaHey2mgX7Bs/Z2Pl57E/wD16pW40WXTma8unN/ICxchztbt2wa1tE0ub+z7+2u42iE7YBP061FavqumQfY20sXO3IjlU8Y9/wDIoA0PDF3Jd6QplYs8TGPcepxgj9DUXi2Avpazpw8EgbPoDx/hWpY+f9kjN1HHHMR8yx9KW8gF1ZzQH/lohX6cUAcr4iupNQktzb9IbcXDY7Zx/LirV1ONW1nSol5QRidx2Gecfp+tO8OaTNHBdm+iZGlXygG67cc/0/KjwvpdzaXU813GyEKI0z3GecfkKAEnj/trxJLa3Dt9ltVzsBxuPH+P6Uy9tk0HVrOayLJDO2ySPcSOo/x/SrN/Z3tjrB1Owi89ZF2yxZwf88CmJb3+s6nb3F5bfZba3O5UY5LH/IFAFeSzjvvGN1DMW8vYCyg43fKvB/z2qL+y4Y/Ex0+NpFtZF3PGGPIAzjP1FakFpcL4tubpomEDRgB+xOF/wNDWlwfFqXQibyBHjf2zg0AUltY9K8W20NplIpo8smSf73H6A1WlurC91u6fV5mEMJKRR/Ng4OM8fT9a1r20uJPFNncpExhSPDP2B+b/ABFQT2l7peqT3dpai7t7g7nj7g9f8fzoAh8PXMMWtXFnZzNJZuu+POeDx6/j+QqDw7pdtqC3RugzqkmFQMQAfXjvW9pct7PJJJdWUdtER+7Gfn/H/Iqr4YtLi0iuhcRNGXkyue4oAr+Fg0F5qVmGLRQyYXPsSP6CukrD0S0uLfVtTlmiZElkJRj/ABDca3KACiiigAooooAKKKKACiiigAooooAKKKKACiiigAooooAKKKKACsrxM23QrjrztH/jwrVrF8WNt0Yjn5pFH9f6VUfiRlWdqcvQ4eiiius8U7PwdHt0yV+7Sn8gB/8AXrnfEB3a3dH/AGsfoK6vwxHs0OA92LN+prkNZbdrF2c5/esP1rGHxs7aytQiilRRRWxxBRRRQAUUUUAFdd4LXFrctjq4H6f/AF65Guy8Gr/xLJm9ZiP/AB0VnU+E6cL/ABUdBRRRXMescrpP/I4Xv/A/5iuf1D/kIXP/AF1b+ZroNJ/5HC9/4H/MVz+of8hC5/66t/M0menlvxSK9bPhP/kNL/uNWNWz4T/5DS/7jUj0cR/Cl6FeW7ex8R3FxH1S4c49RuORXewTJPCk0ZyjqGB9q861P/kL3n/Xd/8A0I10fhC/3RvYyHlfnj+ncf1/E1ty3hc+S9py1nB9TpqKKKzOkKKKKACiiigAooooAKKKKACiiigAooooAKKKKACsDxJosl8VubUAzKMMmfvD29636KabTuiJwU48rPOBpl8ZPLFnPu9PLNdb4d0dtOiaWfHnyDBA/hHpW1RVyqOSsY0sNGnLm3CiiiszpCiiigAooooAKKKKACiiigAooooAKKKKACiiigAooooAKKKKACiiigAooooAKKKKACiiigAooooAKKKKACiimSEiJyOoBoA4PxBY/YdUkVRiOT50+h7fnWZXVaoBq/hyG+UZmh+//Jv6GuVrrg7o8atFRldbPUKKKKoxFBKsGUkEcgjtW5HdWutJHDqMnkXScLcAcOPRqwqKTVy4zcfQ9MtYI7W2jgiGERcCpq4HTNeu9Pwm7zYR/wAs3PT6HtXUWPiGwvMKZPIkP8MnH69K55QaPUpYiElbY1qKSlrM6AooooAKKKKACiiigAooooAKKKKACmS/6l/900+mS/6l/wDdNABF/qU/3RT6ZF/qU/3RT6ACiiigAooooAKKKKACiiigAooooAKKKKACiiigAooooAKKzRqudcbTfJ6Ju8zd7Z6Y/rWlQAUVTtNSgvLm4t4g++3ba+4YGckcflUI1XOuNpvk9E3eZu9s9Mf1oA0qKKKACiiigAooooAKKKKACiiigAoqnfalBYzW8UwfdcNtTaM88dfzq5QAUUUUAFFFFABRRRQAUUUUAFFFFABRRRQAUUUUAFFFFABRRRQAVz/jFsaZEvrMP5GugrmvGjYtrVfVyf0/+vVw+JGOIdqTOSooorqPGPRtIj8vSbRf+mSn8xmuC1Jt2p3TYxmZz/48a9Ei2xWqc4VEH5AV5rNIZZnkPV2LfnWNLds78XpGKGUUUVscAUUUUAFFFFABXbeElxo+fWVj/KuJrtfCEofSWTvHIQfxwazq/CdWE/iG7RRRXMeqcrpP/I4Xv/A/5isOZI5NakSZ9kbXBDN6Ddya3NJ/5HC9/wCB/wAxXP6h/wAhC5/66t/M0menl2rkdkug6KVGIVPHXzm5/WrFnpWnWk4ltYgsgBGRITx+Jrz2tnwn/wAhpf8Acag0rYapGDbqN/16mfqf/IXvP+u7/wDoRptncvZ3cVxH96Ns/X1FO1P/AJC95/13f/0I1Wrqp/CfJ4p2q3R6dBMlxBHNGco6hhUlc94PuzLZS2zHPktlfof/AK4P510Nc8lZ2PSpz54KQUUUUiwooooAKKKKACiiigAooooAKKKKACiiigAooooAKKKKACiiigAooooAKKKKACiiigAooooAKKKKACiiigAooooAKKKKACiiigAooooAKKKKACiio5Z4oFDTSpGCcAuwGT+NAJXJKKSloAKKKKACiiigApkv+qf/AHTT6ZL/AKp/900AzkvCV0vmzWEuDHOpIB7nHI/EfyrFv7VrK+mt2/gbAPqOx/Km2s72t1FOn3o2DD3rf8VwLNFbalCMpIoVj+o/rXVtL1PI+Ol5x/I5qiiirOcKKKKAJIYZJ5ViiQu7dFHU1r23hfUJsGQRwj/abJ/IVjI7RuroxVlOQR1Brv8ARNSGp2IkOBKnyyD39fxrOcnFaHTh6cKjtLcm0yzNhZJbtM0xX+Jv5D2q3RRXM9T1UklZBRRRQMKKKKACiiigAooooAKKKKACmS/6l/8AdNPpkv8AqX/3TQARf6lP90U+mRf6lP8AdFPoAKKKKAEJIBIGT6VymnSXertK51d7e6DHbAOAB9O9dUzbULEE4GcAZNchql3pF9BJMIpbfUB0UKQS3v2/rQBoa9cXdoumoLl97PtkZeN/SpvFdzPa6ZG9vK8TGYAlTg42tWdrK3f9jaZc3CszwnMmevOMZ/L86j8R6vb6lp0SWyyFVkDOxXAU4OB9ev5UAXPEN9d2txpxtpHy3JQHhzkcGnzWuqW+i3Us167XORKCjH5QOo/LPSo9c/5C2if76/8AoS10jKGUqwyCMEUAYN1qzDwql2rkTSKIwwPO7oT+hNNvr270/SrK2WQte3OF3uclSev8wKyrW1lbV49IcZgguGlOe4wMfoP1rW8V2TzRW90sRlWBj5iDPKnH+H60AVrpr7QzDdHUWvImcLLGxz+XNW9TuprLW7GcTP8AZJ/kZM/LnpnH4g/hWcjeHJniSCxnlkkIGxS+V/X+VbPiGyFxosiRr80ADp7Y/wDrZoAh1C5nm8RWdjBK6Io8yXacZHXB/L9ahvLm61LWJLC2ujaQQDMkinlj/k/zpvhcSXlzdanPy74jB+gGf6VU1G0tbLXpZdSt2ktLj5kdSflbv0P1oAv6Xd3NrrD6XdXH2lWXdFKev+ev5VBC9/ruoXJhvXtbWBtq+X/F6fXpmptFTR5tQL6faSq0S5ExLbcngjk+hqpp14mgX95a3qusbvujcLnI5/pigBdOFwvi5ku2DyrGQXAxuGBg/lXUyKWjZVbaSCAfSuW065N34uacxtGrxkqGGDtwMH8etdXQBxujWNzLq16iX8kbQy/vGC/635j159v1qxdR3EvjCSO2lELtGAZMZ2jaM4HrSadew6br+pJdbkM0p2fLnOWOP5irCf8AI7yf9cv/AGUUANtJL3TPEMdhPdvcwzruBc5I6+vTkUstxd6vqtxbQXhtLa2O1mQ4Zm/yD+VLqH/I52H/AFy/+LqhcWtlYa1cjVbZ3t52LxSAtgZOccH3/SgDU0W8uY9Sn0y8m88xjdHL3I4/x/nWzcsVtpWU4IQkH8KxtCTSZbuSTTrSVDGMCVi21s9QMmti7/49Jv8Acb+VAHM6VDqmraa8n9pSxbGIXBOWOO5z0pdKOqa3Ztu1B4Fh+UMg+Zz15II9qveD/wDkDt/11b+QqHwX/wAg6f8A66/0FAC6Lq0y6ZePesZWtD1PVvbP1FR2drquq23259Se3L5McaZC498H/GoNHtjeWes26/ed/l+uSRU2l69Bp+ni0vkkjngyu3b970oAn0/WLqTSr7zVDXlmCDx168kfgfyqvpaXmoQpcQ62/wBozmSIjIUZ9P8A61SaKJbW1v8AVbiBy07b1jUckZJ/r+lZuozabMYp9IWWK+LjEaKR+nT8qALfim3lOqWLC4YCVtqDH+rIK8j8x+VdDp9tLa2winuWuXyT5jDB/maxPFBeJ9LuJVJWJyZCo6H5T/Q1u2V5DfwedbsWjyRkjFAGf4g1GazihgtMfaLltqH06f4imW2lanb3MMp1V5Vz+9RwSMegz/8AWpnie3mzaX8CFzavuZR6ZBz+n61LB4ks7maCGBJneU4ICfc+tAFe7ubzU9Yk06zuDbQwjMki/eJ/yabFPe6Nq1vaXVy11bXJwrv1B6f4fnUckp0PxDPcToxtbocOozg9f55pJZxr+tWn2VHNtatveQjAPIOP0FADppb+48UXNlb3bwx7B7hRtUnA9f8AGoYzqtvrDaSuoM4kGfNcbioxnIz37VZtv+R3u/8ArkP/AEFaH/5HeP8A65f+ymgBtpJe6Z4hisJ7t7mGddwL8kdcdenIpqPqF7r99aRXrwxLkk9do46DtUmof8jnYf8AXL/4ujSf+Rr1L/dP8xQBWtTqo1SbSP7QYhfmMzDcwXGeM+uRVnTJryx19tNuLp7mNk3Kz8kcZ7/jRbf8jvd/9ch/6CtD/wDI7x/9cv8A2U0ANikvtfu7gwXj2lpC21fL6tU2lXl5a6s+lX0vnfLuilPU9/8AH8qp6Zdp4eurmyvldImffHIBkEf/AKsVPppbVvELamkbJbQpsjZhjccY/qaAIdP/ALR1K91CBdQkhijk6jlhy2APT/6wq14furtb+7067mM5h5V2OT1x1/EUzwx/yEdX/wCuo/m9Gk/8jXqX+6f5igDo6KKKACiiigArlfGrfNZr6Bz/ACrqq5PxojedayY+TaVz71dP4jnxX8JnM0UUV1HkHoOrTeRoU79/K2j8eP6159XY+KptmjQxA8yMv5AZ/wAK46s6S0OvFyvNLsFFFFaHIFFFFABRRRQAV0vgyfFxcwH+JQ4/A4/rXNVqeHJ/I1qDJ4clD+I4/XFTNXizWhLlqJnfUUUVyHtHK6T/AMjhe/8AA/5iuf1D/kIXP/XVv5mug0n/AJHC9/4H/MVz+of8hC5/66t/M0menlvxSK9bPhP/AJDS/wC41Y4BY4AJPtW14VR11lSysBsbqKR6GJ/hS9DN1P8A5C95/wBd3/8AQjVarWp/8ha9/wCu7/8AoRquqs7BVUsxOAAMk12U/hPhsU71XY6PwWD9puTjgIB+tdbWV4e01tOsP3oxNKdzj09BWrWE3eR6GHi4U0mFFFFQbBRRRQAUUUUAFFFFABRRRQAUUUUAFFFFABRRRQAUUUUAFFFFABSEZBGcUtFAHELJeeHNWIlZpI3OW9JF9frXaRSJLEskbbkcBlI7g1ieL4kfS1kYDekg2n69R/n0qx4Zdn0ODcc4LAfTJpHdXtVpKr12ZrUUUUzhCiiigAooooAKKKKACiisWy8RwXV+1q8TQ5YqjM33j6H0NBcacppuK2NqiiiggKKKKACiiigAooooAKxvEmmPqFmrxE+bBllX+8D1H14rZooLpzdOSkuhznhPU2njaynYl4xmMnuvp+FdHXGIv2HxlsjGAZcY9mH/ANeuzpI6MXFKalHaSuFFFFM5AooooAKQgEYPQ0tFAHLz+EA0rGG72xk8KyZI/HNathpbQac1jdyLcQn7vy4wPT8606Kpzb3MY0IRd0ji9S8MXVszPaZuIvQffH4d/wAKw3R43KSKysOoYYIr1Co5YIZxiaJJB6OoP86tVX1MJ4OL1i7HmNFegyaFpkn3rRB/ukr/ACNMHh3Sgc/ZP/Ijf41ftUY/U590cFXYeE7Ce1hmnnUxiXAVTwcDPOPxrXt9Os7U5gtokYfxBefzq1UTqXVkb0cNyS5mwooorI7AooooAKKKKACiiigAooooAKKKKACmS/6l/wDdNPpkv+pf/dNABF/qU/3RT6ZF/qU/3RT6ACiiigAppjQsGKKWHQ45FOooAQgEYIyDTRFGF2hFC+gHFPooAaVUkEqCR046U6iigBNo3bsDPrS0UUAMWNEYsqKpPUgYzVDVrG9vdq2t75EZUq67c7s+9aVRSXEMToks0aO5wiswBY+3rQBFp1lHp9lHbRnIQcse57mrDKGUqwBB6ginUUANVVRdqKFA7AYoZEfG9VbByMjOKdRQA3au7dgZ9cU6iigBhjRnDlFLDoSORS7V3bsDPrinUUANKqW3EDI74oZVddrqGHoRmnUUAIqhVCqAAOgFFLRQAiqFGFAA9qRVVRhQB9BTqKAGhVXO0AZ9BSNGjsGZFZh0JGSKfRQAU0RoHLhFDHqcc0yS4hidElmjR3OEVmALH29aloAayq6lWUMD2IzSqoVQqgADoBS0UAFMWNEJKIqk9SBjNQ317BYQedcsVTO3IBPNTowdFdfusMigAZQylWAIPUEUKqou1FCj0AxTqKAG7V3bsDPrijau7dgZ9cU6igBpVS24gZHfFAVQSQACe+KdRQA3au7dgZ9cUbV3bsDPrinUUANdEkGHVWHoRmlAAGAMAUtFADQqqSQAM9cCgKoJIABPfFOooAKKKKACiiigAqvfWcN/atBOuVPQjqD6irFFAmk1ZnA6pod3pzFiplg7SKP5jtWXXqNZt5oOn3hLND5bn+KP5T+XSt41e5w1MH1gzB8XTbpbSDP3It35/wD6q56tLxDL5msTgH5Y8IPwGP55rNrSCtFHJWfNUbCiiiqMgooooAKKKKACpIJTDPHKvVGDD8DUdFAHqCsGUMpyCMinVQ0Ob7Ro9q+eQm0/hx/Sr9cbVme7F8yTOV0n/kcL3/gf8xXP6h/yELn/AK6t/M10Gk/8jhe/8D/mK5/UP+Qhc/8AXVv5mpZ6uW/FI0PDmp22mzytcox8wAB1GSuP8f6V1Fjrllf3AggZy5BPK4rz+tnwn/yGl/3GpI6cVhoSUqj3sTafYwah4m1CG5UsitIwAJHO8D+tdPZ6XZWR3W9uqN/ePJ/M1g6D/wAjZqP/AG1/9GCuqq7vY8Dkje9tQooopFhRRRQAUUUUAFFFFABRRRQAUUUUAFFFFABRRRQAUUUUAFFFFABRRRQAUUVkeJb5rLS2EZxJMdgPoO5/z60F04OclFdTE8R6idSvI7G0/eIjY4/jfpx9P8a6jTrQWNhDbA52LyR3PU/rWN4T0xY7f7fKuZHyI8/wr6/jXR0kdOJnFJUYbL8wooopnGFFFFABRRRQAUUUUAFcp4s01YyuoQDaS2JAPXsa6usjxRIqaHMG6uVVfrkH+hoZ0YWbjVjbqWNEvDfaXDM5zJja/wBR/nNX6wvCCsukMT0aViPpgD+lbtBNeKjUkl3CiiigxCiiigAooooAKa7rGjO7BVUZJPYU6uU8UalJNcDTbbJ5Ak29WY9FoNqNJ1Z8qK2mE6p4pNyB8gYyfQDgf0rtKy9C0oaZaYbBnk5kPp7CtSki8VUU52jstAooopnMFFFFABRRRQAUUUUAFFFFABRRRQAUUUUAFFFFABRRRQAUUUUAFFFFABRRRQAUUUUAFMl/1L/7pp9Ml/1L/wC6aACL/Up/uin0yL/Up/uin0AFFFFACEhQSegrnrfVtWv0kubC1tzboxUK5+dv1roSQoJJwB1Jrlbm1gtYpNT0XUVjUfM0W7g+2P6EUAaWq6pd6fDZztDGqSECdTklO+Afz/KpNc1OTT4IPsypJNM4VA2SCPwP0/OmTq2s+GtzpiWSPeAP7w9Prj9ax9ImbV9TsA4Oyyhy3uwOAf8A0H8qANXVdXu7HUba1ihjm81ASMEEtkjjngVVl1zU7C8WG+s4280fu1iPJPYZz607Vv8Aka9N/wB0fzNHiH/kN6P/ANdR/wChLQAp1jU7K/gj1K2hWGdsKYz938c9sipNQ1u6tdZ+xQ26TBlG1QDuLEeucYqLxZ/rtN/66n+lRXtxFa+M4pZmCpsClj2yCKAJ11jULK+ih1W3iWOY4V4+361U8SPdjXLHZHGdrjyM/wATZHXn1+lS+Kp4rs2lnbuskzSZ+Q5x2H8/0p/iRgms6S7kKolBJPQfMtAF+fU5tO0kXOoxILgttEcZ4J7evaqMmqa3awi8urKH7PwWVThlH50viv57W1uYyJIopfm2nI/zxj8at6tqdk2iTus8b+dGVRQQSSRjp7UAN1bWmttIgvrMI4lcAeYD0IJ7HrxVS71nVrRY7uWziW0cj5c/Nz688GqGoQvB4OsVkBDGbdg9gQxFa3ij/kXx/vJQBBdazq0MC3ws4lsmIIDH5sHoTzxmreoa08UFl9jiV5rzBQOeFzjr+dR6v/yJ/wD2yi/mtR/Z9PvNG063vJlilMQMTZwRwM/0oAv6fNqhuGiv7eFUC5EsbcE+mK0HYqjMOoBNc/pNzdWmsHS5bkXcWzcr9Sv1/wAPpW/L/qX/AN00Ac1Y+IdSvwscFpG8of8AeMqnaqcep69av6hqt1/aH9n6ZCks6rukZ/uqP8kVX8FqP7LmbHJmIJ/4CtUWiePxNdxvfNZGX5kfAwwPbn/PFAGxpeqzzXklhqEKxXSDcNvRhVKHXNSuru6tLa2ieSNyEbkKqgkEtz9KlsbCL+2lnOq/ariJTlMDOCCOx96qeHruCDWNSimdUaSQlSxxnDNkfrQBf0vV7mTUH0/UYViuFGVK9G/yKbcave3N/LaaTBG/k8SSydAarNKl74zga2YMsEZDsvI6H/ECjw5NHZXt/Z3LrHN5mQXON3X/APX+NAF7S9XmmvXsL+AQ3SDI2/dYVRfxDftfXVnb2qSypKUiCqegJBJ5+npS+Yl/4xhktWDJbxYd15HQ9/xApfDyj+3dXbHIlIB/4EaAKmuyX51XTS0UYkBUxD1f5cg89M1sz6pPp+ki41CJBcFtojjPBPb17VR8SME1nSXchVEoJJ6D5lo8WjzbO2uIn3Rxy/Myc4z3/SgBz6vqtj5c+o2kS20hAOz7yZ/Grus6ubCKFbeMTT3BxGvb6/qKzLm0iuLRftHiDfA5GAwHJ7d6TVkGn6no8srFoIlWMuR6d/1zQBBr9zqX9mrDqVsiFnDJJGeOM5B56811Vp/x6Q/7i/yrA8XXttJp0UMcqSO0gcBSDgAHn9a37T/j0h/3F/lQBQvNSntdbtbRlj+z3Axuwdwbnjr64/OoZ9caLxFHp4VPJOFZsHduI47+4pviyJhZQ3afftpQwPoD/wDXxWO0D3Ok3ergYmNyJEPcKDj+v6UAdB/aU0niH+z4ljMMce6RiDuBx259xVaXVr+8vJoNJt43SA4eSToT6DmmeGM3U99qLjBmk2r7Drj9R+VZujQSrNdWram1lKj8rgfP780Abum6u15a3IliEV1bZ3p2zz/hWfp+v6jqDRxw2iMwcea6g7VXPuevWptOsoYmv7iLUBdyNGyyYA64znrTvBygaQxA5Mpz+QoAfd6reS6g9jpUKSPEP3kknQe1S6Rqst3PNZ3kIhu4eWVehHqP0/OsS1hkj12/gbUGsndywOB+8GSe/wBa09LsYV1eS4Gp/a51Xa4wM4/P2oA3qKKKACiiigAooooAKKKKACiiigApCQqkk4A5NLVLWZvs+kXUmcHyyAfc8D+dNaik7Js8+uJTPcSynrI5b8zmo6KK7DwdwooooAKKKKACiiigAooooA7LwdPv06WEnmOTP4Ef4g10Fcd4On2ahNCTxJHn8Qf/AK5rsa5aitI9fDSvTRyuk/8AI4Xv/A/5iuf1D/kIXP8A11b+ZroNJ/5HC9/4H/MVz+of8hC5/wCurfzNZs9vLfikV62fCf8AyGl/3Gqjp+nXOoyMlsgOwZYk4AroNB0O9sNSE86oECkcNmkduJqwVOUW9bDNB/5GzUf+2v8A6MFdVXK6D/yNmo/9tf8A0YK6qqPnwooooAKKKKACiiigAooooAKKKKACiiigAooooAKKKKACqt/f2+nwebcPgdAByWPtVquI8WTPJq5jY/LGgCj68mrhHmdjGvU9nC6NMeL7cyYNrIE9dwz+X/163bO7hvbcTW77kP5g+hrzSuh8HTuuoSw5+R492PcEf4mtJ00ldHLQxM5T5ZdTsaKKKwPQCuX8ahtlmf4cvn68f/XrqKyvEdi17pbiMZkiO9QO+Oo/KhnRhZqFaLZZ0kqdJtCvTyV/lVyua8J6mrQ/YJWw65Mee47iuloJr03TqNMKKKKDEKKKKACiiigAooooARmCqWYgADJJ7VxWqXs2v6lHbWqkxKcIPX1Y1ueKrprfSSiHBmYIfp1P8v1pnhSxS308XJH72fv6KDwP60juoWo03We+yNaytks7SK3j+7GuM+vqanoopnE227sKKKKBBRRRQAUUUUAFcZoaifxRI8vLBncZ9c//AF67OuM1mCbRtcW+hHySNvU9sn7yn/PekztwmvPDq1odnRVXT76HULVZ4DweCD1U+hq1TOOScXZhRRRQIKKKKACiiigAooooAKKKKACiiigAooooAKKKKACiiigAooooAKKKKACiiigAooooAKZL/qX/AN00+mS/6l/900AEX+pT/dFPpkX+pT/dFPoAKKKKAEIDAggEHgg96zW8P6W0vmG0UHOcBiB+WcVp0xJEkzsdWx1wc0AVb+S7trZP7PtVmIOCmQoC47fpVTw7pstjDNNcqqzztkqv8I9P1NbFFAFaawtp7uO6kj3TRfcbcRj8OlFxYW11PDNNHukhO6M7iMHOe30qzRQBWu7C2vTGbmPeYjuT5iMH8PpWVcabLP4mE8sG+0MW1icY6Gt6o5J4YSBLKiE9NzAZoAqWejWFlN5sFuBJ2Yktj6ZqW+0+11CNUuot4U5U5II/Kp/MTzNm9d/93PNPoArwWNtBafZY4h5GCNjcg569aqR+H9Lim81bUbgcgFiQPwJrTooAr3tjb38Iiuo/MQNuA3Ec/h9aLqzt7y38i4j3xcfLkjp9KleRIxmR1UHuxxT6AK81nbz2f2SWPdBgLtyRwOnPXtUU2k2M8EcEtsrJGNqZJyB6Z61dooAp2OmWen5NrCEZuC2SSfxNWyAwIPQ0tFAFeysrewhMVrH5aFtxG4nn8fpTb3TrTUFC3UIfb0PQj8RVqkoAqWOmWeng/ZYQhPVupP4msjTNF8yfUl1G2zFLKGjJPXluRjp1FdHRQBUsdOtNPUi1hCbupzkn8TTb7SbLUGDXMAZxxuBIP6VcLBcZIGfWloArWdjbWEZS1hWMHrjkn6mi3sLa1nmmhj2yTHdIdxOTnPf61YyCevSloAq32n2uoRql1FvCnKnJBH5U6CxtoLT7LHEPIwRsbkHPXrU9LQBmReH9Mim81bUFgcgMxIH4Grt1awXkJhuIlkjPY1NRQBmLoGmLAYfswKsQTljk/jmtFFCIqKMKowBTqZ5ieZs3rv8A7ueaAG3EEVzA8Myb43GGGcZpiWVsll9jWIC3KldmT0PXnrViigCC0tYLKAQ2ybIwSQMk/wA6gvdIsb999xAGf+8CQf061eooArW1ha2sDQQQqkbDDAdT9T1pbOzt7GHybaPZHndjJPP41YooAp32mWeoYN1CHZeA2SCPxFOstPtbBCtrCqZ6nqT+Jq1RQAUUUUAFFFFABRRRQAUUUUAFFFFABWF4vm8vSljHWSQD8Bz/AIVu1yXjObNzbQZ+6hc/icf0q6avIwxErU2c1RRRXUeOFFFFABRRRQAUUUUAFFFFAGhoU/2fWbV84Bfafx4/rXoVeXoxR1ZTgqcivTIZBNBHKv3XUMPxFYVVsz0cFLRxOZ0n/kcL3/gf8xXP6h/yELn/AK6t/M10Gk/8jhe/8D/mK5/UP+Qhc/8AXVv5msGfQ5b8UiXTNVuNLd2t9hDgBlcZBx0rodE1+71HUBbzRwqhUnKKQePqa5Gtnwn/AMhpf9xqR2YmjBwlNrWxf0H/AJGzUf8Atr/6MFdVXK6D/wAjZqP/AG1/9GCuqqjwAooooAKKKKACiiigAooooAKKKKACiiigAooooAKKKKACuE8U/wDIcm/3V/kK7uuE8U/8hyb/AHV/kK1pfEcmM/h/MyK3PCP/ACFz/wBcm/mKw63PCP8AyFz/ANcm/mK2n8LOCh/EidtRRRXIe0FFFISACScAd6AMk+HrX+1FvUZkw2/yx03f57Vr1lXXiHTbZivneaw7Rjd+vSq6eLNPZsFJ09yg/oaR0unXqJNpuxu0VVs9QtL5c206SEdR0I/DrVqmc7i4uzCiiigQUUUUAFFFFAGB4whL6ZHKBny5Bn2BGP54qz4ZuUn0aJVI3RZRh6en6Vo3ECXNvJDKMo67SK5Gyhv9D1tYEjaSOVgvA4dc9fYikd1O1Wg6d9Vqjs6KKKZwhRRRQAUUUUAFFFFABUN3aw3kDQ3CB0bt6e4qaigabTuirp9hBp1v5NuCFJ3EsckmrVFFASk5O7CiiigQUUUUAFFFFABRRRQAUUUUAFFFFABRRRQAUUUUAFFFFABRRRQAUUUUAFFFFABRRRQAUyX/AFL/AO6afTJf9S/+6aACL/Up/uin0yL/AFKf7op9ABRRRQAVx2g6pHp8N0pilmkaTISNcnA7n0FdjXOeDwPLvWxyZQM0Aaul6pBqkDSQhlKHDK3UVSn8S2yTPHbwTXIj++8a8Cs2w3pN4hEPDDftx25atPwmIxokZTG4s2/65/wxQBbg1a3udPkvLfdIsYJZAPmB9MVheG9XcSvBMtxMZpQFbqE+vpVnQAE1/VEgx5APboDn/wDXR4P/ANTef9daAOjrhHu7a91m4nvbS4mjIwsa5BXp1wa7uuc0n/ka9S/3T/MUACf8jvJ/1y/9lFatlqcV7d3VuiOrWzbWLYweSOPyrKT/AJHeT/rl/wCyijw8f+J5q4/6an/0JqANWDU4ptVm09UcSRLuLHGD0/xqnL4kt1lkEVtczxRnDyxplRVbTiD4yv8ABz+6P80qM22o+HvNlswlxY5Lsh6qPX8u/wClAB4snS50e0mjzskkDDcMHG01bk8T2sc6q0E4hY4WYrhT7j1FUPEt3HfaFZ3MQIV5Oh7cEEVf8WIo0TAUAK649qANG/1G30+28+dvlP3QvJb6VTsvEEFzdLbywzW8j/c8wYDVkaq032nRQqo/7pSgkPyluOv6VY1Ky1rUfJMlvbI0LblZX5oA1NQ1mGyuFtliluLhhny4lyQKl03UotRjdo45YzGdrLIuCDVHVNMvBqA1HTJFE+3a8bdGFT6NqjagJo5ofJuYTiRe3+eKAL9xOltbyTyHCRqWP4Vi6LHcanc/2tdyMqgkQRKcKB0Jq54jDHQrrb1wPy3DP6VJoZU6Labenlj8+9AFG68L2E081xLNcKXYu2GXAycntVPwlaL9pu7uEsIRmKLd1IznJ/IfnV/xReG308W8XM1ydigdcd/8Pxq/plmthp8NuOqL8x9T3/WgDJ/4Rn7U0supXckszE7WU4AHbg/yqtpF5dLoOoqsjObfIjk68Y7fTrVvVtQmvbk6VphzI3E0nZB3Gf8APpWpp9hDp9mttEMr/ESPvHuTQBhW8ENnPo81m58254mw2fMBGST9Dmryj+2dV3Hmys2wPSST1+g/z1qG/tLaznW20yBY766yN4yfLTu3t+FRxveRpdRabLHBb6eNuxkDGUgZbJ7UAaes6fJewK9vK8VxDloirYGfQ03QtSOpWW6UbZ4zskHTn1q3YXP2yyhuMbfMQMR6GsXw1zqmrlP9X53H/fTUAdFVe9vIbG2a4nbCL6dSfQVYqjq+nrqdg1uX2NkMrehFAFa11+O4uIoXtLmEzH92zpw1U0/5HeT/AK5f+yilttRv9NuoLLVY1dJDsjnT8v8APQ0if8jvJ/1y/wDZRQBdv9egtLk20cUtzMoyyxDO361a03UrfU4DJAWBU4ZWGCprm9Ek1EXV+1rDBJKZP3hlYgjk/wD16uWtjqNtPqV3LHFH50DkLG2fn7f1oAtXHiW2imdIoJrhY/vyRjKirn9qW7aW2oRkvEq5IHX6fWsHw8+pLpmLK3tZIyx3F2OSfenxWF1p/h/UkuVRVf5lCtkD1/pQBcbxRbeUskVtPLxl9o4T6mtSwvoNQthPbsSpOCDwQfQ1R8MrF/YUOwL827f7nJ61S8JYEuorH/qRKNnp3/pigDpKKKKACiiigAooooAKKKKACiiigAooooAK4LxJN52tz88JhB+A5/XNd4SAMnoK8zupTPdSzHrI5b8zW1Ja3OLGy91Iiooorc80KKKKACiiigAooooAKKKKACu/8OT+fotuSeUBQ/geP0xXAV13gybdbXEBP3HDj8Rj+lZ1V7p1YSVqlu5DpP8AyOF7/wAD/mK5/UP+Qhc/9dW/ma6DSf8AkcL3/gf8xXP6h/yELn/rq38zXKz6jLfikV62fCf/ACGl/wBxqZoGkx6rLMJZSixgHC9Tn/8AVXS6b4ft9OuhcRSyswBGGxjn8KSOrFYinGMqb3sZmg/8jZqP/bX/ANGCuqrldB/5GzUf+2v/AKMFdVVHhBRRRQAUUUUAFFFFABRRRQAUUUUAFFFFABRRRQAUUUUAFcJ4p/5Dk3+6v8hXd1wnin/kOTf7q/yFa0viOTGfw/mZFbnhH/kLn/rk38xWHW54R/5C5/65N/MVtP4WcFD+JE7aiiiuQ9oa7rGjO7BVUZJPYVw2t65LqMjRxMUtQeF7t7n/AArc8XXZg09LdDgztz/ujr/SuMpM9bAUFb2kvkFFFFI9QdFI8MiyROyOpyGU4IrtfD2tf2jGYJyBcoM56bx6/WuIqeyuXs7yK4TrG2fqO4oOfEUFWhbr0PS6KarB1DKcgjIp1UfOhRVDU9XtdMT9826Qj5Y16n/AVzN14qvpWPkLHAvbA3H8z/hVxg5GNSvCnoztaK8//t/VCf8Aj7b/AL5X/Cj+39U/5+2/75H+FV7JmP1yHZnoFFef/wBv6p/z9t/3yP8ACj+39U/5+2/75H+FHsmH1yHZnoFFef8A9v6p/wA/bf8AfI/wo/t/VP8An7b/AL5H+FHsmH1yHZnoFFef/wBv6p/z9t/3yP8ACj+39U/5+2/75H+FHsmH1yHZnoFFef8A9v6p/wA/bf8AfI/wo/t/VP8An7b/AL5H+FHsmH1yHZnoFFef/wBv6p/z9t/3yP8ACj+39U/5+2/75H+FHsmH1yHZnoFFef8A9v6p/wA/bf8AfI/wo/t/VP8An7b/AL5H+FHsmH1yHZnoFFcJH4l1RDzOrj0ZB/Sr9t4vlBAubZGHrGcfoc0nSkUsXTfkdZRWbZa5YXpCpNskP8Enyn/A1pVDTW50RkpK6YUUUUigooooAKKKKACiiigAooooAKKKKACiiigAooooAKKKKACiiigAooooAKKKKACmS/6l/wDdNPpkv+pf/dNABF/qU/3RT6ZF/qU/3RT6ACiiigArP0nS10tJlWUyea27lcYrQooAzrDSlsry7uPNL/aWLFSuNvJP9apv4cKSu1jfzWkch+aNeR+HIrdooAp6ZpsGmW/lQAkscs7dWNUbbQDaX5nt76VIWfe0IHB56E56fhW1RQAVn2ulrbapcXwlLGcY2benTv8AhWhRQBnjS1GtNqXmnJXbs2+2OtVbrw/5moNeWt7Lau/39g6+vcVtUUAZOn6FHYX0tyk8j+ZGUIbrzjJz68frVdvDsgRoYtTuEtm+9EeePTP/ANat6igDJvtChutOgso5GijhOQcZJ6/41Z1XTxqVmbdpDGCwO4DPSrtFAGfd6RBeWEVrMTmJQEkXgggYzVW20KVLiKW61K4uBEdyKSRg/ma2qKAMq90d57trq2vp7aVwA2OVOPaptL0uPTVkIkeWWU7pJH6mr9FAEc0STwvDIMo6lWHsaxdHW70q6/syaJ5bdiWhmUcDuQfT/Gt6igDNn0lbjV4r6WYsIR8kW3ge+frzWhIpeNlDFSwIyO1OooA5uLwo0JJi1KZC3UquM/rWrpenSaesgku5LneRgv8Aw4/Gr9FAFK0sBBd3F1JJ5s0x+8RjavZRVa70UzXE8kF5JbpcjE0aqCH+npWtRQBlalLNp9jDa6dbu8jjy4yBkJgdTSadpyaVo8scr/MylpXAzjjt9K1qKAMbwxava6a4YMFeZnTcMErgAEjt0q9qNgmoW4ieSSPDBgyHBBFW6KAMaDQW+1RT3t9Nd+ScxqwwAfzNWRpajWm1LzTkrt2bfbHWtCigDHvdCE1211aXUlnM/wB8pyG/DIqzpmmjT1kLXEs8kpy7yHqfpV+igDDk8OlJnewvprNZDlkTkfhyKdfWSaf4buoEkkk+UsWc5JJPNbVFAHLaZojXWkQyW99NbCZT5qLyrckdMjtW9punw6baiCDJGcsx6sfWrdFABRRRQAUUUUAFFFFABRRRQAUUUUAFFFFAFPV5vs+lXUnQiMgfU8D+dec13viOC4udLMFrGZGdxkAgcDn+YFcp/YGqf8+jf99D/Gt6TSR52LUpTVkZtFaX9gap/wA+jf8AfQ/xqOfR9QtoWmmtmSNerEjj9a15l3OT2c10ZRooopkBRTkRpJFRBlmIAHqas3em3llGr3MBjVjgEkdaLjSbVypRRRQIKKkggkuZlhhXfI3RR3q9/YGqf8+jf99D/Gk2kUoSlsjNrc8IzeXqxjJ4ljIx7jn+hqr/AGBqn/Po3/fQ/wAataXpGp2upW87WrBUcbjuHToe/pUyaatc1pQnGadmXNJ/5HC9/wCB/wAxXP6h/wAhC5/66t/M10Gk/wDI4Xv/AAP+Yrn9Q/5CFz/11b+ZrkZ9XlvxSIo5ZIW3ROyN0ypwa3PC91cS6uqyzyuuxuGckVgVs+E/+Q0v+41I9DEpeyk/Iv6D/wAjZqP/AG1/9GCuqrldB/5GzUf+2v8A6MFdVVHzgUUUUAFFFFABRRRQAUUUUAFFFFABRRRQAUUUUAFFFFABXCeKf+Q5N/ur/IV3dcJ4p/5Dk3+6v8hWtL4jkxn8P5mRW54R/wCQuf8Ark38xWHW54R/5C5/65N/MVtP4WcFD+JE7aiiiuQ9o5LxoD59qf4drY/MVzVdt4sszcaaJkGWgbcf909f6flXE1LPfwUlKil2Ciiig6wooqzp1o19fRW6/wAbcn0Hc0CbUVdnoOngjTrYN18pc/kKra1qa6ZZGQYMr/LGp9fX8K0AAqgAYA4FcP4pujPqzR5+SEBQPfqf8+1awjzM+QxNXki5LdmTNLJPK0srl3Y5LHvTKKK6jxgooooAKKKKACiiigAooooAKKKKACiiigAooooAKKKKACtfS/EF1YFUkJng/useR9DWRRSaT3KjOUHeLPSbG+t9Qg823fcO4PVT6EVZrzaxvp7C4WaBsEdR2YehrvdM1GHUrUTRcEcOh6qa55w5T1KFdVNHuXKKKKzOkKKKKACiiigAooooAKKKKACiiigAooooAKKKKACiiigAooooAKKKKACmS/6l/wDdNPpkv+pf/dNABF/qU/3RT6ZF/qU/3RT6ACiiigAqncanY2swinuY0kP8JPT6+lWmO1S2M4Ga5nwxZQX8NzeXkSTyvKV+cZxwD/X9KALWn3c0vim8hM7PAsW5F3ZUfd5H51Z0fcJ7wNqP2vDD5ef3XJ4/z6VmaJbpaeK72CP7ixHaPQZU4p3h5DJda0ittZnwG9OX5oA2G1fT0mMTXkQcHBBbgfj0qj4j1d9Pgh+yyJ5rnOCM5XB5rJtTbabGbHWdOAUscXAXOfx6/l+VW/GEcJ0+1miVPvBVYD+HBIH0oA3F1Oya2a4W5QwodrP2BqZrmFbb7SZAIdobf2we9Y/iK1gtdAnW3iSJS6khRjJyKdc/8ieP+vVP5CgDSfULRLVblp0EDHCv2P8AnFRXN/A0NzFBOpnSBpMKeVGOv6iudvf+RKs/98fzatS10q3stHmnUFriS2bfISSTkZIoAZomrxRaQkuoXfzs7AFzkmtuCeK4iEkMiyIejKciuc8LaZaT6a09xCkzuxX5xnaB6elL4fK2OralaBsW8fzjJ+7g/wCB/SgDXfWtNjk8tryLd04OR+YqzLcwQ25uJJVEIAO/PHPSubM9jdwz/ZdEeWElszqozn1Hf9ahgdn8DXAY5CSBR7Dcp/rQB0UmsadGUD3cYLgEc9j/ACq5vXZv3DZjO7PGPWub/syz/wCET83yE83yPM8zHzZxnr6e1U7q5l/4RGwiDkec5Rj/ALIY4H8vyoA6RNY06SbykvIi54HPB/HpVm4uYbWLzLiVY06ZY4qmuh6csMcf2WM+WQQ2PmJHqe9YutTpJ4kjjuoZZ7eBMiKNd24kZzj8vyoA6K0v7W9BNtOkmOoB5H4U261Kzs3CXFwkbH+EnmucV1/t60uNPsLm2QkJKGh2rgnGeP8APFSXsb6ZrFzd3liLy1n537d2wfjQB00M8VxGJIZFkQ/xKcim3dzHZ20lxMcIgyf8Kg0l7J7FW08BYSScDse+azPGTsulRqM4aUA/kf8AP4UAWtFuL6+Z7y42x2zjEUWOevXNUmu9S1i/ni0+dbe2gO0yY5Y1voght1jiHCJhR9BxXIeHbG9vbKURXr2sIk6xj5mbA75HHSgDo9Ji1GKORNRmSUhsRso5I96fquoR6bZNM3LnhE/vNWbol9cx3t3p9/L5rW67xIeuB1/mKpQahaalrBvL6dI4IOIImPU+pH+e3pQBe8L313erdG7kLsjAAEAY65qCS81Ca2u9SiuvLjt5SqQbAVZQRnJ9aZ4VuoFuryNpVDzS5jH97rVy/wBIt4luJpLuWKzdvNmhHRj7HtmgCfUdRk+y28Vn/wAfd4B5Y/uAjJY/SrVxDdf2cYre4xchRiVx1P8A9esS2uJY7lLn7L517driCHdtEUQ6c+9bWm34v4XYxmKWNykkZOdrD3oAr6LqjXyyQXKeXdwHEi+vuK1K51v3PjdPLH+ui+fH0P8A8SK6KgCjPrGn28pjlu4w4OCAc4PvirIuITbm4WVTCFLbwcjA71z7XVhd3Fx9m0Y3i7j5kwUcn2/yKg0Rj/wj+rR/MFRZNqt1HymgDefWdOjjSRruMK/3ec5q3FLHNGskTq6MMhlOQa5zQdMs7jQDJNAjvJuyxHIx6HtVOxuZIvBt2VY5EuwewO3P8z+dAHSf2tYySNBFdxmXBwAep9jVLwpcz3WmSPcSvKwmIBY5ONq0yx0WyfQI90KGSSIP5uPmBIzwfam+DP8AkEy/9dz/AOgrQB0FFFFABRRRQAUUUUAFFFFABRRRQAUUUUAFFFFABWb4h/5Ad1/uj+YrSrN8Q/8AIDuv90fzFOO6IqfA/Q8/ooorsPDLFh/yELb/AK6r/MV1PjL/AJB8H/XX+hrlrD/kIW3/AF1X+YrqfGX/ACD4P+uv9DWcviR10v4MzjqKKK0OQ0vD3/Ictf8AeP8AI16BXn/h7/kOWv8AvH+Rr0Cuerueng/gfqFFFFZHYcrpP/I4Xv8AwP8AmK5/UP8AkIXP/XVv5mug0n/kcL3/AIH/ADFc/qH/ACELn/rq38zSZ6eW/FIr1s+E/wDkNL/uNR4bl06K4lOoBMkDyzIuVHr+PSups7nS5Zwtmbcy4P3FAOKSOjFV2lKHK9tzF0H/AJGzUf8Atr/6MFdVXK6D/wAjZqP/AG1/9GCuqqjxAooooAKKKKACiiigAooooAKKKKACiiigAooooAKKKKACuE8U/wDIcm/3V/kK7uuE8U/8hyb/AHV/kK1pfEcmM/h/MyK3PCP/ACFz/wBcm/mKw63PCP8AyFz/ANcm/mK2n8LOCh/EidtRRVe8vraxQPczLGD0zyT9BXIey2krsnIDAggEHgg1xeueH5bSRp7RDJbnnaOSn/1vetv/AISjTc/fk/74o/4SjTf70n/fFVyS7F0MbGjK8ZI4eiuqutQ8O3bFpoGLHqyoVP6VXWTwwrZ8qY+x3f40vZy7HprN8PbUwra2muphFbxtI57AV2+haMumQl5CGuHHzMP4R6Co7DWdGT9zbstuD6ptB/H/ABrZBBAIOQehFLla3OWtj/brlhsLXnWs/wDIYu/+urfzr0WvOtZ/5C93/wBdW/nW1Lc8fG/CilRRRW55oUUUUAFFFFABRRRQAUUUUAFFFFABRRRQAUUUUAFFFFABRRRQAVe0nUZNNvFmXJQ8SL/eH+NUaKGrjjJxd0enxSJNEskbBkcZUjuKfXNeEL8yQyWTnmP50+ncfn/OulrkkrOx7VOftIqQUUVy/i3UpI3WxhcqCu6Qjqc9BRGPM7BUqKnHmZ0P2218zy/tMO/+75gz+VT15bXVeEtTlkdrGZiyhd0ZPbHUVcqdldHPSxXPLlaOoqKWeOEfO2D6d6qXV9glIT9W/wAKoEknJOSe5rx8RmCg+Wnq/wAD1KdBvWRfk1L/AJ5x/ixqE6hOehUfQVVorzJYyvL7R0qlBdC0NQnHXafqKmj1L/npH+Kms+inHGV4/aB0oPobkU8cwyjA+3epKwFYqQVJBHcVo2l9vISbhuzetenh8fGo+Wej/A5qlBx1iXqKKK9I5wooooAKKKKACiiigApkv+pf/dNPpkv+pf8A3TQARf6lP90U+mRf6lP90U+gAooooAK5yLTdV0q6mGmGGS3mOQJP4K6OigDB0jSbyz1me6uXWRZIyN4PJYkE8enBp+labd2k2puSiNcNmJvvY5bkj8RW3RQBzl1aa7d2psZxavG2MzZ54P8AntVjV9GkudGt7S2YF7fbjdxuwMVt0UAY72l/qWjz2+oCKKZiNmzoMYPP41QFhrsumNYSmBIkXaDnLOB0GfSunooA5650i7l8N29ioTzo2yw3cdT3/GteSF20xoBjeYSn47cVaooA5iw0/W9LtCtr5D7yS0bn7p9QauaXorwW139skD3F4CHK84Bz+vNbdFAHOWNlrVnbtYILcQ84mJyQD6D1+tEOjXaeGbiwZU895AwG7jGVPX8DXR0UAZn2Kb/hHvsWB53keXjPGcetVU0NpvDkVhcEJNGSysOQDkkfoa3aKAMCGPxF+7gd7dEQjM3UsB/n0FT6tpdxNdxX9hIqXUQwQ3Rh/kmtiigDJsRrUt2sl6YIYVBBjQZ3frx+dMnXXYp5fINtcQyH5Q4wUHp/nNbNFAGZoOmvplkY5WVpHcu23oPYflTtcsDqOmSQpjzAQ6Z9R/k1o0UAZWhamt5bi3l+S7hG2RG4PHGapjT9U0u5mOl+TLbzNu2SH7h/St0QxLM0ojUSMMFgOSPrUlAGRo+lS20k91euslzcfe29APT/AD6VZ/sfTv8Anyg/74FXqKAMLQtFNlPcS3MMe4vmFhyVHP5Vb1Cymv7yCKQAWUfzuM8yN2GPStKigDL1G0uRfW9/ZKjyRKUaNzgMp9DSWMf9lWlzd6hIivNIZZNvRc9APWtWmSxRzRmOVFdD1VhkGgDB0SKW/wBUn1iZCkbDZCp9Omfy/ma6AgMpB6HigAKAAMAdAKWgDnLCw1jSzJa2ot3gd9wlc8r2zj8BUmm6Td22m6jBLtaS4DBDnrkEc+lb9FAGZo1lNZaOttMAJBu6HI5Jqppeiyx6Hc2F5hTK5YFTnHAwfzFb1FAHN21jrkdsdPMkC24BXzurbfQf/XFXvDmnz6dYSQ3IUO0pYbTnjAH9K1qKACiiigAooooAKKKKACiiigAooooAKKKKACiiigArN8Q/8gO6/wB0fzFaVZviH/kB3X+6P5inHdEVPgfoef0UUV2Hhliw/wCQhbf9dV/mK6nxl/yD4P8Arr/Q1y1h/wAhC2/66r/MV1PjL/kHwf8AXX+hrOXxI66X8GZx1FFFaHIaXh7/AJDlr/vH+Rr0CvP/AA9/yHLX/eP8jXoFc9Xc9PB/A/UKKKKyOw5XSf8AkcL3/gf8xXP6h/yELn/rq38zXQaT/wAjhe/8D/mK5/UP+Qhc/wDXVv5mkz08t+KRXrZ8J/8AIaX/AHGrGrZ8J/8AIaX/AHGpHo4j+FL0L+g/8jZqP/bX/wBGCuqrldB/5GzUf+2v/owV1VUfNhRRRQAUUUUAFFFFABRRRQAUUUUAFFFFABRRRQAUUUUAFcJ4p/5Dk3+6v8hXd1wnin/kOTf7q/yFa0viOTGfw/mZFbnhH/kLn/rk38xWHW54R/5C5/65N/MVtP4WcFD+JE7G5nW2tpZ3+7GpY++K85vLuW9uXnnbc7H8APQe1d9rETTaTdIgyxjOB69686rOkup041u6XQKKKK2OEKKKKACuo8JalIZGsZW3Lt3R57eorl62fCkTSayjgHbGrMfyx/WpmrxZtQk1UVjua861n/kL3f8A11b+dei151rP/IXu/wDrq386ypbnZjfhRSooorc80KKKKACiiigAooooAKKKKACiiigAooooAKKKKACiiigAooooAKKKKALuj3Rs9Ut5c4Xdtb6Hg16LXltel2Uvn2MEpOS8asfxFYVVsz0MFLeJPXD+LP8AkNN/uLXcVw/iz/kNN/uLSpfEaYz+GYtbWg2zozXRJUEFV9/Wsq2hNxcJEvVjj6V1aIsaKijCqMAVwZpinTh7OO7/ACDLcP7SftJbL8x1FUjq+ng4+1R/nR/a+n/8/cf51897Gp/K/uPe549y7RUcE8VzH5kLh0zjIqO5vrW04nnRCexPP5VKhJvlS1HdWuWKKpQ6vYTsFjuUyegbK/zq7RKEoaSVgTT2CiiipGadhc+YvlOfmHQ+oq7WDG5jcOvUHNbkbiSNXHQjNe/gMQ6kOSW6OGvDld0Oooor0DAKKKKACiiigApkv+pf/dNPpkv+pf8A3TQARf6lP90U+mRf6lP90U+gAooooAKKK47QtNGqR3S3FxMIlk4RGxk+poA6+QsI2MYBcA7Qe5qrpkl9Lbs2owpDLvICocjbgc9T3zWP4bklibUrF5DIluxCE9uSD/KodCu3tfDF7cA5dJG25552rj9TQB1VQXszW9jcToAWjjZwD0yBmue0rRGu7NdQkvJ1vJcsrhuB6Z9ai0RnbQdX8xiWCP3/ANk0Ab2i3smoabHczKiuxIIQEDg4q1dTC2tZpyu4RIz49cDNcrpejLqGhiWW4lBXd5Sg/KuD6fWpbEvqPhG5FxI5MBfaQeTtXcAfbmgDe0u+Go2KXIjMYYkbSc9Dirlc34U06IWsV/5kvmHcu3I29cdMVv3RlFrMYBmUI2wf7WOP1oAlorjNLgsr5cXF9cQaluOWZ8HOe3+c1pa7ustU029DNsDeW5J7f/qJoA6GiuQ1O/kTxKtwpPkWrpExB4Gc5/8AZvyq+ha98YOckxWkePbP/wCsn8qAOgorj/NttZv7l9SvvJt422wxhwuffmr3hu7YXl1p/wBo+0RR/NFJnPy5/wDrigDoqiuphbWs05XcIkZ8euBmuVvLXRTJNu1SVrrJKsWJAPYZx/WrNu76n4RmNzI5aEOQwPLbRkZoA2tLvhqNilyIzGGJG0nPQ4q5XN+FdOjFpHfrJJ5p3LsLfJ1x0xWdYpa3k0yapdzwahvIBZtoHsPx7fTFAHa1DdXMVpbvPO+2NBkmnQRmGCOMuzlVA3Mclvc1g+Jibi+06wJxHLJl/wAwP8aANHTdRkvbSW5e2MMQyYyx+8uOtZlvruq3UQlg0sSRnowJxW9PGTaSRRKATGVUdAOOK5m1fXdI08AWcRgiyWyctjOSeDQBuf2i1vpH22/hMLgHdGOuc4A/Hisw67qawC8fTALM853/ADY9f8ipr66tdV8NPPK/kKfxKuD09/8A69ZUup6m2giF7IrAUCGfB+70zj+tAHQXOrxx6XHeQoZfOIWJOhLHt/P8qLHULh717K+gSKcJ5ilGyrL0qqmnR3Xh61isZwxiIlikYcFgTnI7ck1XuTewXf2ucRfbp0+z28MZyBzksT7UAasV+9xqkltAgMMA/eyH+9/dFRXmr/YNQSG6hKW0gAWfPG73qDTL3TbEJYJOWk3YaUqdryd+fWrmt2yXWk3KOM4QuvsQMigC8DkZFLWV4ana40SAucsmUz9Dx+mK1aACiiigAooooAKKKKACiiigAooooAKKKKACiiigAooooAKKKKACiiigArN8Q/8AIDuv90fzFaVZviH/AJAd1/uj+Ypx3RFT4H6Hn9FFFdh4ZYsP+Qhbf9dV/mK6nxl/yD4P+uv9DXLWH/IQtv8Arqv8xXU+Mv8AkHwf9df6Gs5fEjrpfwZnHUUUVochpeHv+Q5a/wC8f5GvQK8/8Pf8hy1/3j/I16BXPV3PTwfwP1CiikJABJOAO9ZHYctpP/I4Xv8AwP8AmK5+/BOo3AAyTK3H4mt3RJEl8WXckbBkYOQR0IyKxp5mttZknQAtHOWAPThqTPTy7eVh40XUiM/Y5fyrV8N6be2uqrLPbvGmxhk1OPGCY5smz/10/wDrVc0rxCmpXgt1tmjJUncXz0/Cg0rVMS4NShp/XmUNB/5GzUf+2v8A6MFdVXJaLLHH4tvxI4Xe0irk9TvHH6V1tM8gKKKKACiiigAooooAKKKKACiiigAooooAKKKKACiiigArhPFP/Icm/wB1f5Cu7rhPFP8AyHJv91f5CtaXxHJjP4fzMitzwj/yFz/1yb+YrDqSGaWB98MrxtjG5GIP6VvJXVjzqcuWSkenVy2r+GHeZp9P24Y5MROMH2NYP9p3/wDz/XP/AH9b/Gj+07//AJ/rn/v63+NZRpyjszrqYinUVpRJToepqcGzk/DBo/sTUv8Anzk/Kov7Tv8A/n+uf+/rf40f2nf/APP9c/8Af1v8a0945v3XmS/2JqX/AD5yflR/Ympf8+cn5VF/ad//AM/1z/39b/Gj+07/AP5/rn/v63+NHvB+78y1b+HdSmcAweUv952AA/rXXaRpcWl25RDvkbl3I6//AFq4f+07/wD5/rn/AL+t/jR/ad//AM/1z/39b/GplGUuprTq06buk7no9cPqmkX82p3MkdrIyNISCB1Gaof2nf8A/P8AXP8A39b/ABo/tO//AOf65/7+t/jSjBxKq14VVZpkv9ial/z5yflR/Ympf8+cn5VF/ad//wA/1z/39b/Gj+07/wD5/rn/AL+t/jV+8Yfu/Ml/sTUv+fOT8qP7E1L/AJ85PyqL+07/AP5/rn/v63+NH9p3/wDz/XP/AH9b/Gj3g/d+ZL/Ympf8+cn5Uf2JqX/PnJ+VRf2nf/8AP9c/9/W/xo/tO/8A+f65/wC/rf40e8H7vzJf7E1L/nzk/Kj+xNS/585PyqL+07//AJ/rn/v63+NH9p3/APz/AFz/AN/W/wAaPeD935kv9ial/wA+cn5Uf2JqX/PnJ+VRf2nf/wDP9c/9/W/xo/tO/wD+f65/7+t/jR7wfu/Ml/sTUv8Anzk/Kj+xNS/585PyqL+07/8A5/rn/v63+NH9p3//AD/XP/f1v8aPeD935kv9ial/z5yflR/Ympf8+cn5VF/ad/8A8/1z/wB/W/xo/tO//wCf65/7+t/jR7wfu/Ml/sTUv+fOT8qP7E1L/nzk/Kov7Tv/APn+uf8Av63+NH9p3/8Az/XP/f1v8aPeD935kv8AYmpf8+cn5Uf2JqX/AD5yflUX9p3/APz/AFz/AN/W/wAaP7Tv/wDn+uf+/rf40e8H7vzJf7E1L/nzk/Kj+xNS/wCfOT8qi/tO/wD+f65/7+t/jR/ad/8A8/1z/wB/W/xo94P3fmS/2JqX/PnJ+VH9ial/z5yflUX9p3//AD/XP/f1v8aP7Tv/APn+uf8Av63+NHvB+78yX+xNS/585PyrttIjkh0u2jmUq6oAQe1cJ/ad/wD8/wBc/wDf1v8AGj+07/8A5/rn/v63+NTKLka0qsKTukz0euH8Wf8AIab/AHFqh/ad/wD8/wBc/wDf1v8AGoJZpZ33zSPI/Tc7EmlCnyu462IVSPKkaOgxbrmSQ/wLgfj/APqrcY7ULegzWV4fH7mY/wC0K05lLwyKvVlIH5V8xmMubFSv0se3gI8uHXmcNptkb+7ECuEyCckZ6Vrf8Iq//P2v/fH/ANes2Ox1KC4ZIYZ0kHBKZHH1FOa61TT5B5kk8Z6gSEkH8+K9Oo6k5fupr0FHlS95HSW8DaRo8o3iRo1ZwcYrmdOtJNWv2WSUgkF3c8n/ADzXUadfx6lpzSTBVwCso7dOfwxXJ+f9ivmewmYqpwrEdR9K5cLz3qLafc0q8vuvoX9Y0NbC3E8UpdcgEMOa0/DF1JPZPFIS3lMApPoe1c/f6leXoVLlvlHIULgfWte3uIrHw48ti+6QsA7EcqT7VVeFR0FCprJvcUJRU247HR0Vg28lxZ6laRG8e6S5XLBjnHHUe1TPcTalqXkWsrR20B/eyIcbj6A15rw7T30te50e0+82K1NNfdblT/Cay+laGlHmUfT+taYCVq6XcmurwNCiiivojgCiiigAooooAKZL/qX/AN00+mS/6l/900AEX+pT/dFPpkX+pT/dFPoAKKKKACsDwpDLDFdiWN0zLkblIzW/RQBzujQypqmsM8Tqru20lSA3zN0pvh6xaXw/dWtwjxeZIw+ZcEfKvPNdJTJEEsTxtnDgqcHB5oA52yj1yytzYrFD5S523DNwi+vWq/h+Nm0HVQoL7ldVwPvHaf8AGr58MRY8tb66EP8Azz3cf5/CteztIbG2WC3Xai/mT6mgDO8PRSR6AqSIyP8AP8rDB6mqWgWs/wDwjd9A0TJJIZAquMZygA610tFAHO+GLqSOBdPktJ0dCxLsuFHOa3rh5I7eR4o/MkCkqmcZPpUlFAHIarN/akPlf2PPHqBI+fZgD8e4+ta2s2Ms/h3ymzJcRIrZHJZh1/rWzRQBy1pps03hm8aZH+0zsZfmHzEjpx74P51b8KWs0dtcXFyrLNNJzvGDgf8A1ya3qKAOTNt/Y9/cfadMF5aytuRxGGKe3P8AnitGwU3drdtDpiWDOhSJ9gVmyO/GeuDW3RQByelTtZ2Mlg2lTPdktz5Y2n3J9KtaHazHwzdW7RskknmKqsMHlcDrXRUUAc54au5YbYWD2U4kj3MWK4HrjnvVfU7o39s0Nzo0633RGVMgH1z6V1dFAFPSoZrfTLeK4OZVQBvb2/DpWX4oikiaz1GNS32aTLgemQf6Y/GugprKroVdQysMEEcEUAQfavOsDc2QExZN0YzjJ9Kw5ddvpLZ7Y6XMLp1KdDt579K2rDToNOEi2wYLI27aWyF+lW6AOZl0K4HhhbVRm4EnnFAep6Y/L+VEutXM2ntZjTLgXLR+WRsO0cYzXTUUAZui2r6bpCRz/fXLsBzjviodMt5bu5l1O6Vo3cFIEYcxp6/U1sUUAciIp20lNG+ySi6WbmTb8oG7O7d9OK2vEN6lnpcqk/vJlMaL3OeCfwrUqk+mW0moi+kVnlUAKGOVXHcD1oAZoVo1lpMEMgxJjcw9CTnFaFFFABRRRQAUUUUAFFFFABRRRQAUUUUAFFFFABRRRQAUUUUAFFFFABRRRQAVm+If+QHdf7o/mK0qzfEP/IDuv90fzFOO6IqfA/Q8/ooorsPDLFh/yELb/rqv8xXV+Mf+QVF/13H/AKC1cpYkC/tyeglX+Yrq/GP/ACCov+u4/wDQWrKXxI66P8GZxlFFFanIaXh7/kOWv+8f5GvQK8/8Pf8AIctf94/yNegVz1dz08H8D9Qrl/EmoTXV0uk2WSzECTHc/wB36etdDeXAtbOadukaFsetcx4cURQXus3PzMuQCe56n88gVkdqTbsiw8lp4XtRHGqzX0g+Yn/PA9u9crLI0sryP952LHHqafc3El1cPPM253OSaiqT6HD4dUY+fUKtabfPp14txGqsRwVPcGqtFBvKKkrM6jULK31uyOo6aNtynMiDgk/4+/etHw3qx1G1McxzcQ8Mf7w7GuY0HUDp+ooxbEUh2SD29fwrSu1/sbxXFNH8sM5BI7YY4P6800eBiqHsZ2WzOuooopnKFFFFABRRRQAUUUUAFFFFABRRRQAUUUUAFFFFABXCeKf+Q5N/ur/IV3dcJ4p/5Dk3+6v8hWtL4jkxn8P5mRVvTtPl1K58iFkVtpbLkgfoKqVueEf+Quf+uTfzFbydlc8+lFSmkx//AAiV/wD89rb/AL6b/Cj/AIRK/wD+e1t/303+FdnRXP7WR6P1SmcZ/wAIlf8A/Pa2/wC+m/wo/wCESv8A/ntbf99N/hXZ0Ue1kH1SmcZ/wiV//wA9rb/vpv8ACj/hEr//AJ7W3/fTf4V2dFHtZB9UpnGf8Ilf/wDPa2/76b/Cj/hEr/8A57W3/fTf4V2dFHtZB9UpnGf8Ilf/APPa2/76b/Cj/hEr/wD57W3/AH03+FdnRR7WQfVKZxn/AAiV/wD89rb/AL6b/Cj/AIRK/wD+e1t/303+FdnRR7WQfVKZxn/CJX//AD2tv++m/wAKP+ESv/8Antbf99N/hXZ0Ue1kH1SmcZ/wiV//AM9rb/vpv8KP+ESv/wDntbf99N/hXZ0Ue1kH1SmcZ/wiV/8A89rb/vpv8KP+ESv/APntbf8AfTf4V2dFHtZB9UpnGf8ACJX/APz2tv8Avpv8KP8AhEr/AP57W3/fTf4V2dFHtZB9UpnGf8Ilf/8APa2/76b/AAo/4RK//wCe1t/303+FdnRR7WQfVKZxn/CJX/8Az2tv++m/wo/4RK//AOe1t/303+FdnRR7WQfVKZxn/CJX/wDz2tv++m/wo/4RK/8A+e1t/wB9N/hXZ0Ue1kH1SmcZ/wAIlf8A/Pa2/wC+m/wo/wCESv8A/ntbf99N/hXZ0Ue1kH1SmcZ/wiV//wA9rb/vpv8ACj/hEr//AJ7W3/fTf4V2dFHtZB9UpnGf8Ilf/wDPa2/76b/Cj/hEr/8A57W3/fTf4V2dFHtZB9UpnGf8Ilf/APPa2/76b/Cj/hEr/wD57W3/AH03+FdnRR7WQfVKZxn/AAiV/wD89rb/AL6b/CsrULGXTro28zIzgA5QkjmvSK4fxZ/yGm/3Fq4TcnZmGIoQpwvEXw+w2TL3BBrTuJ47aB5pm2ooyTWDos3l3u0niQbfxrfmhjuImimQOjdQa+czKCjim5bOzPXy+fNh0lujKs/EVpPkT5gbPGeQR9apeItStbq2SCBxIwfcWA4HH/16kuPC6MxNvcFR/dcZ/Wkt/Cyhwbi43KP4UXGfxqofU4SVSMnp0Nn7VrlaKthFKPDl/IoOHIx9B1/So/Dk9rBeObkqrFfkdugPf6V1sUMcMKwxoFjUYC9sVi3fhmCVy9vKYc/wkbh+FEMXTqc8amikDpSjZx1sP168sZNOeMyxyyH7gUgkH19qz/C8PnvdRyLuhZAGB6E54/rU0XhY5Hm3Qx6KlblpZw2Vv5Nuu0dcnkk+pqJ1qVKi6VN3bGoSlPmkrGNd2tvZTraabH/pk/G4sT5a9z7UkEt3AJ7fTEiENn98yD5pG7/yrUsNO+yzTTyy+dPKeXK4wPQVXudHka5mltbtoFn/ANaoXOaSrwfuyd/N31f/AA2w+RrVIu6ddi+so7jbtLDkehHFbOlj5ZG9cCsm0tks7ZIIs7UHU9TW7YR+XbLnq3zUYKKliXKOyuKs2qdnuWaKKK944gooooAKKKKACmS/6l/900+mS/6l/wDdNABF/qU/3RT6ZF/qU/3RT6ACiiigAooooAKKKKACiiigAooooAKKKKACiiigAooooAKKKKACiiigAooooAKKKKACiiigAooooAKKKKACiiigAooooAKKKKACiiigAooooAKKKKACiiigAooooAKKKKACiiigAooooAKKKKACs3xD/wAgO6/3R/MVpVm+If8AkB3X+6P5inHdEVPgfoef0UUV2Hhk1r/x9w/76/zrrfGP/IKi/wCu4/8AQWrkrX/j7h/31/nXW+Mf+QVF/wBdx/6C1Zy+JHXR/hTOMooorQ5DS8Pf8hy1/wB4/wAjXoFef+Hv+Q5a/wC8f5GvQK56u56eD+B+pj+KX2aFMAcbiq/qP8Kybj/R/BVuo481xn35J/oK2PE8Zk0K4wMldrfkRWO/+k+CYyvJgf5h/wACP9CKyPTw9vaxv3OboooqT6MKKKKACuj8TnztK0y4b77Jz+Kg1znU4FdJ4pBistNshy6pgj6AD/GmjzMytyxOqgcyQRuerKCfyqSmRJ5cKJ12qBT6Z5AUUUUAFFFFABRRRQAUUUUAFFFFABRRRQAUUUUAFcJ4p/5Dk3+6v8hXd1wnin/kOTf7q/yFa0viOTGfw/mZFbnhH/kLn/rk38xWHW54R/5C5/65N/MVtP4WcFD+JE7aiiiuQ9oKKKKACiiigAooooAKKKKACiiigAooooAKKKKACiiigAooooAKKKKACiiigAooooAKKKKACiiigAooooAKKKKACuH8Wf8AIab/AHFruK4fxZ/yGm/3FrWl8RyYz+GY6sUcMpwwOQa6qzuFurdZV6nqPQ1yda/hwPLftArYVkJx7iubMcL7eneO6M8vxHsqnK9mbdFKysjFWGCO1JXyjVtGfSBRRRQAUUUUAFFFORGkcKoyTTSbdkA+2hM8wXt1P0raAwMCora3FvHjqx+8amr6LB4f2MNd2efVqc702CiiiuwyCiiigAooooAKZL/qX/3TT6ZL/qX/AN00AEX+pT/dFPpkX+pT/dFPoAKKKKACiiigAooooAKKKKACiiigAooooAKKKKACiiigAooooAKKKKACiiigAooooAKKKKACiiigAooooAKKKKACiiigAooooAKKKKACiiigAooooAKKKKACiiigAooooAKKKKACiiigAooooAKzfEP/ACA7r/dH8xWlWb4h/wCQHdf7o/mKcd0RU+B+h5/RRRXYeGTWv/H3D/vr/Out8Y/8gqL/AK7j/wBBauStf+PuH/fX+ddb4x/5BUX/AF3H/oLVnL4kddH+FM4yiiitDkNLw9/yHLX/AHj/ACNegV5/4e/5Dlr/ALx/ka9Arnq7np4P4H6kc8K3EEkL/dkUqfoa5Tw84t7u70a8Hyy5AHv0P5j+VdfXP+JdIefbf2YP2iP7wXqwHQj3FZHYnY5bUbKTT7x7eX+H7rf3h2NVq6q2vbLxDapaX5EV4vCv03H2/wAKzLzw3qFsx8uPz07NH1/LrU2Pdw+MhUVpOzMiirY0vUGOBY3H4xEVp2Hhe4kPmXzC3hHJGQWI/kKDonXpwV2yLw1ppvL4TyD9xAdzE9Cew/rVqJv7c8VCVfmt7fkHthen5mjU9SRol0jREyh+VmT+L2H9TW7omlrpdnsODM/MjD19PoKo8LEV3WnfoaVFFFBzhRRRQAUUUUAFFFFABRRRQAUUUUAFFFFABRRRQAVwnin/AJDk3+6v8hXd1wnin/kOTf7q/wAhWtL4jkxn8P5mRW54R/5C5/65N/MVh1ueEf8AkLn/AK5N/MVtP4WcFD+JE7aiiiuQ9oKKKKACiiigAooooAKKKKACiiigAooooAKKKKACiiigAooooAKKKKACiiigAooooAKKKKACiiigAooooAKKKKACuH8Wf8hpv9xa7iuH8Wf8hpv9xa1pfEcmM/hmLW14T/5DS/7jVi1teE/+Q0v+41bT+FnBR/iR9Tsbi2S4HPDDowrMmtZYT8y5X+8OlbVJXkYjB062uzPfhVlDToYFFbUlrDJy0Yz6jioTp0JPVx+NebLLaq2aZ0LER6mXRWoNOhHdz+NTR20MfKxjPqeaI5bVe7SB4iPQzILSWbkDavqa07e3SBcKMk9Se9TUV6dDB06Oq1fc551ZTCiiiusyCiiigAooooAKKKKACmS/6l/900+mS/6l/wDdNABF/qU/3RT6ZF/qU/3RT6ACiiigAooooAKKKKACiiigAooooAKKKKACiiigAooooAKKKKACiiigAooooAKKKKACiiigAooooAKKKKACiiigAooooAKKKKACiiigAooooAKKKKACiiigAooooAKKKKACiiigAooooAKKKKACmSxRzRtHKgdG6qwyDT6KAKX9kad/z5Qf98Cj+yNO/wCfKD/vgVdop3ZPJHsU10rT1YMtnCCDkHYKnuLaG6QJcRLIoOQGGRmpaKLsOVLSxS/sjTv+fKD/AL4FH9kad/z5Qf8AfAq7RRdhyR7FWLTbKGRZIrWJHXoyqARVqiilcaSWwUUUUDMTVvDlvfsZoT5E55JA+VvqP61mqniTTBsTNxGOn8Y/xrraKAOU/trxAw2jTdpPfyH/AKmmHTNd1ZgL6byYfRiAP++R/WuuooAz9L0e10tP3S7pSMNI3U/4CtCiigAooooAKKKKACiiigAooooAKKKKACiiigAooooAKKKKACuO8XWckd8t2ATHIoBPow7flXY0ySNJY2SRFdGGCrDINVGXK7mVWn7SPKeYV0/g+ykEsl66kJt2Jnuc8n9K2RoGliTf9kXP+8cflnFaCqqKFRQqjgADAFaSqXVkc1HCuEuaTHUUUVidwUUUUAFFFFABRRRQAUUUUAFFFFABRRRQAUUUUAFFFFABRRRQAUUUUAFFFFABRRRQAUUUUAFFFFABRRRQAUUUUAFcj4vspBcpeKpMbKFYj+EiuuprosiFHUMp4IIyDVRlyu5nVp+0jynl9dJ4QspGunvGUiNVKqfUmtz+wNL8zf8AZFz/ALxx+WcVoIixoERQqqMAAYArSVS6sjlpYVxlzSY6iiisTuCiiigAooooAKKKKACiiigAooooAKKKKACiiigApkv+pf8A3TT6ZL/qX/3TQARf6lP90U+mRf6lP90U+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ZL/AKl/900+mS/6l/8AdNABF/qU/wB0U+mRf6lP90U+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ZL/qX/3TT6ZL/qX/AN00AEX+pT/dFPqOJh5Scj7op25fUUr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Ml/1L/7ppdy+opsrDyn5H3TRdAYKf6tfoKdTU/1a/QU6vknueqFFFFI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r/AOrb6GnU1/8AVt9DTW4An+rX6CnU1P8AVr9BTqHuAUUUUgCiiigAooooAKKKKACiiigAooooAKKKKACiiigAooooAKKKKACiiigAooooAKKKKACiiigAooooAKKKKACiiigAooooAKKKKACiiigAooooAKKKa+7Y2zG7HGfWgCrql9/Z9p5wTexYKFzjOass/lwmRxjau4iua1MapJNa21y0LNI+5AvTI9fzqfUW1mKxma4kt/KK7W29cHj+td/1VOMVzK78zH2ju9DW0y7a+sluGjCbicAHPQ4qtqOsiwv4oJI8xuoZnzyMkjp+FR6LDqMMcCymEWuzIA+9zyKr6rbpd+I7aCT7rwEfT7/NEaVP20k9Y2b0BylyK25vghgCDkHkEUEgAknAHUmsfRbmS3mfS7o/vIv9Wf7y/wCf88Ua1cSTyppdqf3kv+sP91f8/wCeaw+rv2nJ03v5dyvaLluS6frC3+oS28ceI0Usr55bBA6fjWpXP6XbpaeJLmCIfKkAA9/uVq6jfx2Fv5jgszHCIOrGqr0o+0UaS3SFCT5W5FuiscPrsi+aqW0Y6iJs5/z+NWdM1H7Z5kUsflXMRw6f1FZyoSim007dilNN2L9FZWpas9hqEMJRWidNzYBLZ5wBz9KY8muSDzY4YI16iMnLfjVLDyaTbST7sHUV7GxRWfpOpm/WRJY/LuIjh1p+pajHp8SkqZJXOEjHVjUOjNT9nbUfOrc3Qu0VjB9eceYI7dB1EZ6/5/GrGm6p9qle3uIvIuk6oe/0qpUJJNpp27MSmm7GjRWbq+ovp7220JskfDlgeBxUP2vVL0eZYwxxQfwtL1f3xRGhJxUtEmDmk7GxRWPbarcRXa2mpwiJ3+5Iv3WrUuHeKB3jjMjqMhAcbvapnSlBpPqNSTVySisfztdk+Zba3jHZWOT/ADqXT9Tlmums7yDyblRkAdGHtVPDySbTTt2YlNXsadFZ2qX8tnNaJGqETSbW3A8Djp+daNZuDjFSfUpNNtBRWc9/KuuR2QVPKaPcTg7s8/4U/VL9rJIlij8yeZtsak8Z/wA4qvYyuo99Rc6s32L1FZBbXYh5hS2mHdFyCK04JHkgSSSPymYZKE520p03BXun6MFK5JRWOdRvL6d49Ljj8pDgzSdCfakOo3thMi6nHGYXOBNF0B960+rT20v26i9ojZoJAGScAUA5GRWXr9y0NkIIuZrg+WoH6/4fjWVODqTUV1Kk+VXGafrgvL9rcxhEOfLbP3sVr1g6lp5s9Ntprf8A1tmQSR3Hf9a2badLm3jmT7rrke1b14wsp09tv69URBvaW4XM62tu87glUGSF60W063Vuk6AhXGQG61neIGuxZOIY0aEqfNZuo+nNVdNl1gWUAgt7docfKzHnH5040FKjz3V79xOdp2NHVNRbTmgYxBopG2s2cbf88/lV+qOs232rTJkAyyjev1FJotz9q0yFycso2N9R/kVm4RdFTW6dn+hSb57Mfqt+NOtPO272LBVXOM1NaXC3VrFOowHUHHp6isrU0Goa1b2R5jiUySY/z9Pzp3h12jjuLKQ/NbyHH0P/ANcfrWsqMVQUvtb/ACehKm+e3Q1bmZbe3kmf7qKWqHTLp72zW4eMR7icDOeKo+I5WNtDZx/fuJAuPYf/AF8VqwRLBBHEn3UUKPwrJwUaKb3b/BFJtyt2H0VkT6pcT3T22mQrKyffkf7oqOS81ewXzbuCKaEfeMfVaaw031Sfa+ovaI26KitriO6gSaFtyMOKyRrrpLeRyRq7RS+XCiA5c5PX8hUQozndJbFOaW5t1naVfTXk12koXEMm1cDHHP8AhTtNk1GVpGvokiUgbFX/APXVTw//AMfOo/8AXb+prVU1GE72bVvzJ5rtG1RWbqOptBKlraIJrt+i9lHqavw+b5S+cUMmPm2AgZ9qwlTlGKk+pakm7IfRRRUDCiiigAooooAKKKKACiiigAooooAKKKKACiiigAooooAKKKKACiiigAooooAKKKKACiiigAooooAKKKKACiiigAooooAKKKKACiiigAooooAKKKKACiiigAooooAKKKKACiiigApr/wCrb6GnU1/9W30NNbgCf6tfoKdTU/1a/QU6h7gFFFFIAooooAKKKKACiiigAooooAKKKKACiiigAooooAKKKKACiiigAooooAKKKKACiiigAooooAKKKKACiiigAooooAKKKKACiiigAooooAKKKKACobq5jtLdp5SQi4zgZ6nFTUhAIwRke9NWvqDOZn1e1m1u3ucv5MKH+Hncc/8A1qXWtZtbyx8iBnyzjdlccf5xWhY27NrV9PJCVThELLgEe35UajbtNqtgqQny0Yu7BflHpk/hXpqdJVI6fCu/lfsc1pcr13LOn6jbXoZLYt+7AzkYqldf8jbZ/wDXE/yetkKq/dUD6Csm5hlbxPaTCNzEsRBcKdoOG7/jXNSlHmk1orP8jSSdlfuiTWrF54lubbi6g+ZSOpHpRoti8EbXNzzcz/MxPUD0rTorL28vZ+z6f1oVyLm5jFtf+RtvP+uI/klRaw8v9vWYjiExVNyIWCgtk9z9BVi2hlXxPdzGNxE0QAcqdpOF7/hU2r2El0sc9s225gO5Pf2rqU4xqxv/ACpfgZ2bi/UZ9s1b/oFr/wB/1qC3gv5NcS8ltBAhQq+JA2eDj+lOXXJoxsudPuBMOCFXIP0q1p01/cSyS3MQghIwkZHzfU0nz04t8qWlt3+Go1aTWrKWoqG8S2AYZG3P5ZrcrIvYZW8Q2UqxuY1Q7nCnA69TWvWFd3jD0/VlQ3fqYloAviu9A4HlA4/75oYCXxYBJ0jiygP0/wDrmpLaGVfE93MY3ETRAByp2k4Xv+FP1awmklivbIgXMPY/xD0/z610c0edJveKV/kRZ2+ZqViasBFremyx/wCsdtrY9Mgf1NOGuyqNkmnXAm/uheCaWxtLm6v/AO0L9fLKjEUX90e9RTpyotzntZ/McpKeiI/EiLJLYI/3WlIP04rcAAAAGAO1YXiaPzXsY843yFc+mcVKNTu7FfKvrSSUrwJYhkP7/Wm6cqlGHLvrp8wUlGcrh4oVTpqueHSQbT3/AM/4VavdQWxsEnkUs7AAKO7YrPMd1rdzE08DW9nEd21+rmrmuWUt3ao1vzLE+9R60WguSlUfV38r9Au/elEYn9tzKJC1rDnohBJH1qm/2weILH7YIQ+CA0WcEYPrVxNaO0LLYXYm7oseaq+XfT65aXM8DInOFAyEGD1Pqa0hzJy5klo/yJdnazbJfEH/AB86d/12/qK2qzdcsZLy1VoP9dE25R6+1V4tcn2COXTrg3A4IVeCf6VjyOrSjydL3Luoyd+oS/8AI2w/9cf6Grerae96kTwyeXPC25GPT/PArOtre9/4SGO4uYmG9CSVB2pwQFzWlqE97bvG9tbCeIffUH5vwqp3jUhyNXS/zFGzi7rqUv7U1CxH/Ews90Y6yxfz/wA4q5fXKzaLNPbtlWiJB/nVSfWHuIHgh0+5MzqV2unAz61d02y+z6UlrNhiVIcfXqP1pVFGKU5Rs77Lqgi27pO6MzSZ7+LTolttOWSPkh/OUbuakvjql7aPbvpiqG7+cpxTYGvNELQtbvc2mSUdOSv1qU6ne3pEdhZyR5PMswwFraV/ae0jGNt73f8AmSrcvK2/T+kaOnpLHYQJOMSKgVhnPSsCfUoW14zypJJDbgrGIxnn1/n+lbmpSzQ6fIYUaSYjaoRSeT3puj2f2LT44yMOfmf6n/OPwrCnOMFKpJb6W/MuSbaiuhSk8QWckbI9tclWBBGwcj86i8M3Y/e2ZLYU7493Bx3/AM+9b9Y+sQTRXttqFrE8jodrqgySP85/SqpzpzTpJWv59UKSkmpXLes/8gm5/wByjRv+QTbf7lSX0JutPmiThnQ7c8c1k6fqc1pbR2cthOZU+UYXg1EIOdBxjun+g2+Wd32N+sPSSLHVryxY4Q/vE+n/AOo/pW5WD4ktpt8N1bK5fBjbYMnBB/xNLDWk3Te0vz6DqaWkuhLoKm4mu9QYczPtTP8AdH+R+VJP/oPiSKXpHdrsb/e/zj860rC3FpYwwd0Xn69/1qpr9s8+n74gTLCwdcDJ/wA/4VcailXa6PT5dCXFqHmtSvF/p3iWSTrHaLtH+9/nP5Vq3jtHZTun3ljYj64qloFs8FgZJgRLMxdsjn/P+NaRAIIIyD1rOvJe0SW0dPuKgvdv3Mvw2iLpCMv3nZi31zj+QFajAMpVgCDwQe9YUaXmhzOsUDXNm53ALyyU+XVbu9Qw2FlMjNwZJBgLWlWjKpUc4vR63v8A1sTGajGz3F8N/Kt5EpzGk3y/5/AVDo0CvrmozsATHIwX2yx5/T9a1dMsV0+zWEHcxO529TVPRoZYtQ1NpI3RXlypZSAwy3T1qpVVL2sove35oSjblTNeuVsr6S2uL6C2jMlzNMQg7Dk8muqrG0O2eK8vpZYWRmk+VmUjIyen6Vnh5RjCbkr7fmVNNtWGeHDETOJQftwY+aX6kZ7VuVkatZSrMmo2Kn7RH95QPvitK2mM9ukhjeMsOUcEEGpxFp/vV1/B/wCXYcNPdZLRRRXMaBRRRQAUUUUAFFFFABRRRQAUUUUAFFFFABRRRQAUUUUAFFFFABRRRQAUUUUAFFFFABRRRQAUUUUAFFFFABRRRQAUUUUAFFFFABRRRQAUUUUAFFFFABRRRQAUUUUAFFFFABRRRQAU1/8AVt9DTqa/+rb6GmtwBP8AVr9BTqan+rX6CnUPcAooopAFFFFABRRRQAUUUUAFFFFABRRRQAUUUUAFFFFABRRRQAUUUUAFFFFABRRRQAUUUUAFFFFABRRRQAUUUUAFFFFABRRRQAUUUUAFFFFABRRRQAUUUUAFFFFABRRRQAUUUUAFFFFABRRRQAUUUUAFFFFABRRRQBnarYzXk1o8RXEMm5snHHH+FaNFFXKblFRfQSSTbCiiioGFFFFABRRRQAUUUUAFFFFABRRRQAUUUUAFFFFABRRRQAUUUUAFFFFABRRRQAUUUUAFFFFABRRRQAUUUUAFFFFABRRRQAUUUUAFFFFABRRRQAUUUUAFFFFABRRRQAUUUUAFFFFABRRRQAUUUUAFFFFABRRRQAUUUUAFFFFABRRRQAUUUUAFFFFABRRRQAUUUUAFFFFABRRRQAUUUUAFFFFABRRRQAU1/wDVt9DTqa/+rb6GmtwBP9Wv0FOqqk7bF4HSnfaH9BVOLuK5Yoqv9of0FH2h/QUu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1/9W30NQ/aH9BTXnbY3A6U1F3C5/9k="/>
          <p:cNvSpPr>
            <a:spLocks noChangeAspect="1" noChangeArrowheads="1"/>
          </p:cNvSpPr>
          <p:nvPr/>
        </p:nvSpPr>
        <p:spPr bwMode="auto">
          <a:xfrm>
            <a:off x="84667" y="-13652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EAAAAAAAD/2wBDABALDA4MChAODQ4SERATGCgaGBYWGDEjJR0oOjM9PDkzODdASFxOQERXRTc4UG1RV19iZ2hnPk1xeXBkeFxlZ2P/2wBDARESEhgVGC8aGi9jQjhCY2NjY2NjY2NjY2NjY2NjY2NjY2NjY2NjY2NjY2NjY2NjY2NjY2NjY2NjY2NjY2NjY2P/wAARCAJs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uooo/KT5F+6O1P8qP/nmv5URf6lP90U+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ZLFH5T/ACL909qmpkv+pf8A3TQARf6lP90U+mRf6lP90U+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ZL/qX/wB00+mS/wCpf/dNABF/qU/3RT6ZF/qU/wB0U+gAooooAKKKKACiq17fW9jF5lzKEHYdz9BXN3ni2ViVs4FRf70nJ/L/APXVKLlsZVK0KfxM62iuAk1/VJDzdsP91QP6Uia9qiHi7Y/7wB/mKv2TMPrkOzPQKK4+08W3KEC6hSVfVflP+FdJp+p2uox7reTLD7yNww/ColBx3NqdeFTRMuUUVxP/AAleo/3YP++D/jRGLlsOpWjTtzHbUVjeHdUuNTjna4CAxkAbRjrmn+IdRn021iktwhZn2ncM8YNHK72H7WPJz9DWorif+Er1H+7B/wB8H/Gj/hK9R/uwf98H/Gq9lIx+t0ztqK4n/hK9R/uwf98H/GpofF10pHn28Tj/AGcqf60eykCxdM7CiszTdcs9RIRGMc3/ADzfgn6etadQ01udEZKSumFFYPiLWLnTJ4UtxGQ6kncM96x/+Er1H+7B/wB8H/GqVNtXMZ4mEJcrO2orif8AhK9R/uwf98H/ABpf+Er1HP3YP++D/jT9lIn63TO1ork7fxfICBc2qMPWNiP0Oa3NP1my1AhYZdsn/PN+D/8AX/CpcJI0hXpz0TNCiiipN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mS/6l/900+mS/6l/wDdNABF/qU/3RT6ZF/qU/3RT6ACiiigAqjq2pR6ZaGV/mc8In94/wCFXq8/16/N/qUjA5ijOyP6Dv8AjVwjzMwxFX2cdNypeXc17O01w5Zz+QHoKS2tZ7uXy7eJpH9FHT6+lPsLOS/u47eLqx5P90dzXoFhYwafbiG3TA7nux9TW0pqOiOCjRdZ3exy0PhK8dQZZoo/YZYilm8JXiAmKaKT2OVNdjRWXtJHb9Up2PNLq0uLOTy7mJo29+/0PektGnS5jNqXE2fl2dc16NdWsN5CYriMOh7Ht9Kz9J0GDTZ5JgxlcnCFh91f8fer9qranO8I1Jcr0NG2877PH9o2+dtG/b0zXmVepV5bRS6jxv2fn+h1ngv/AFV3/vL/AFqXxl/yD4P+uv8AQ1F4L/1V3/vL/WpfGX/IPg/66/0NL/l4Uv8Adv67nHVoWOjX1/H5kEX7v+8xwD9Kz69MtI1htIY1AAVABj6Vc5cuxz4eiqrd+hxv/CL6l/cj/wC+6z7zT7uxIFzAyA9G6g/jXpFRzRRzxNFKgdGGCp71mqr6nTLBwt7rPMlYqwZSQQcgjtXceHNVbUbVo5jmeL7x/vDsa5HVLP7BqM1uDlVPyn2PIq54XmMWtxKOkgZD+Wf5gVpNKUbnNQk6dTl+Rd8Z/wDH3bf7h/nXPRRtLKkafedgo+profGf/H3bf7h/nWHYf8hC2/66r/MU4fCKur1maX/CL6l/dj/77pD4Y1MD7kZ/4GK7misvayOz6nT8zze7068sv+Pm3dB/exkfmOKrAkEEHBHQivT2VXUq6hlPBBGQa5HxHoS2i/a7RSIc/On9z3HtVxqX0Zz1sK4Lmjqiz4f8QNI6Wd82WPEcp7n0P+NdPXl1d54e1A3+nKZDmWI7HPr6GpqQtqjbC1nL3JGrRRRWJ2hRRRQAUUUUAFFFFABRRRQAUUUUAFFFFABRRRQAUUUUAFFFFABRRRQAUUUUAFFFFABRRRQAUUUUAFFFFABRRRQAUUUUAFFFFABRRRQAUUUUAFFFFABRRRQAUUUUAFFFFABRRRQAUUUUAFFFFABRRRQAUUUUAFFFFABRRRQAUUUUAFFFFABRRRQAUUUUAFFFFABRRRQAUUVU1K/j06zaeTnHCr/ePpQtRNpK7Jbq6gs4vMuJVjT1Pf6etYk/i21RiIYJZB6nCg1y97ez39wZrh9zHoOyj0FVq6I0l1POqYuTfuaHZ23iuzlYLNHJDnv94D8uf0rciljmjWSJ1dG5DKcg15hWtoGrPp92qSMfs8hw4P8AD70pUlbQdLFu9pneUUlLWB6IUUUUAFFFFABRRRQAUUUUAFFFFABRRRQAUUUUAFFFFABRRRQAUUUUAFFFFABRRRQAUUUUAFFFFABRRRQAUUUUAFFFFABTJf8AUv8A7pp9Ml/1L/7poAIv9Sn+6KfTIv8AUp/uin0AFFFFAFXU5zbabcyg4ZYzj69q83r0DxD/AMgO6/3R/MV5/XRS2PNxr95I6zwbbAQz3RHzM3lg+w5P8x+VdNWJ4TI/sYY/56Nmtusp/EzsoK1NBRRRUGwUUUUAFeW16lXltb0ep5+N+z8zrPBf+qu/95f61L4y/wCQfB/11/oai8F/6q7/AN5f61L4y/5B8H/XX+hpf8vCl/u39dzjq9Pi/wBUn+6K8wrvtQ1m30uGISAySMowi9cepp1U3axnhJKPM2alJXOHxfBji1kz/vCsvUvEl1fRtFGogibghTkkehNQqcmdMsVTS0dyrrt0l3q08sRymQqn1wMZqXw1GZNct8dF3MfyNZVdh4U01reFryZcPKMID1C+v41tJ8sbHDRTqVb/ADKfjP8A4+7b/cP86w7D/kIW3/XVf5itzxn/AMfdt/uH+dYdh/yELb/rqv8AMUQ+AK38ZnpVFFFcp64UyaJJ4XikGUdSpHsafRQB5lcQm3uZYW6xuVP4GtvwdOU1GWHPyyR5/EH/AOuazdbIOsXe3p5hq14WBOtxY7K2fyrqlrE8en7tZJdzuqKKK5T2AooooAKKKKACiiigAooooAKKKKACiiigAooooAKKKKACiiigAooooAKKKKACiiigAooooAKKKKACiiigAooooAKKKKACiiigAooooAKKKKACiiigAooooAKKKKACiiigAooooAKKKKACiiigAooooAKKKKACiiigAooooAKKKKACiiigAooooAKKKKACiiigAooooAK4nxZeGfUvIB/dwDGP9o8n+g/Cu2rzfUmL6ldMeplb+ZrWktTjxkrQS7lWiiiug8wKKKKAPRNGmM+kWsjckxgE+uOP6VerO0CMxaJaqRjK7vzJP9a0a45bs9yn8CuFFFFIsKKKKACiiigAooooAKKKKACiiigAooooAKKKKACiiigAooooAKKKKACiiigAooooAKKKKACiiigAooooAKKKKACmS/6l/wDdNPpkv+pf/dNABF/qU/3RT6ZF/qU/3RT6ACiiigCtqEBubC4hHV4yB9ccV5vXqNcJ4k082Wos6r+5mJZT6HuK2pPocOMhdKSNHwbdgGezY4J/eL79j/SuqrzK2uJLW4SeFtsiHINd5pOrwanCCpCTAfPGTyPp6ilUjrceFqpx5HuaNFFFZHaFFU9Q1K206LfcPz/Cg+830FYmm+KfNvWS8VY4ZD8jD+D2P+NUotq5lKtCMlFs6evLa9R6jIry6taPU5Mb9n5nWeC/9Vd/7y/1qXxl/wAg+D/rr/Q1F4L/ANVd/wC8v9al8Zf8g+D/AK6/0NL/AJeFL/dv67nHVbltr+eQyyQXDs3Vih5qpXp8X+qT/dFaTlynNQo+1vqecfYbv/n1n/79mrNvoepXBwtq6D1k+XH516DRWftWdSwUerOe0vwvFbsst6wmcchB90f410FLRWTk3udUKcYK0Ucj4z/4+7b/AHD/ADrDsP8AkIW3/XVf5itzxn/x923+4f51h2H/ACELb/rqv8xXTD4Dy638ZnpVFFFcp64VFczpa20k8hwkakmi4uIbWIyTyLGg7sa4zXtcOonyIAVt1Oeern1PtVxi5MxrVlTXmZE0rTTPK/3nYsfqa6Dwbblrye4I+VE2j6k//WrnkVncIgLMxwAO5r0HRtPGnaekJx5h+aQj+8f84rao7KxwYWDlU5uxfooormPVCiiigAooooAKKKKACiiigAooooAKKKKACiiigAooooAKKKKACiiigAooooAKKKKACiiigAooooAKKKKACiiigAooooAKKKKACiiigAooooAKKKKACiiigAooooAKKKKACiiigAooooAKKKKACiiigAooooAKKKKACikpaACiiigAooooAKKKKACiiigAooooAKKKKACvPtetzb6xcqRwz7x9DzXoNYviLSDqMAlgH+kRDgf3h6VpTlZnNiabnDTdHD0U50aNyjqVZTggjBFNrpPJCrFhaPfXkVvH1c8n0Hc0yCCW5lEUEbSO3QAV2+g6MumQl5CGuHHzEdFHoKicuVG9Gi6kvI1I0WONUQYVQAB6CnUUVynsBRRRQAUUUUAFFFFABRRRQAUUUUAFFFFABRRRQAUUUUAFFFFABRRRQAUUUUAFFFFABRRRQAUUUUAFFFFABRRRQAUUUUAFMl/1L/7pp9Ml/wBS/wDumgAi/wBSn+6KfTIv9Sn+6KfQAUUUUAFVtQsYdQtWgnHB5BHVT6irNFGwmk1ZnnOpabcabOY5l+U/dcdGFVUdo3DoxVhyCDgivTJ4IriIxzRrIh6qwyKwLzwlBIxa0maL/YYbh/j/ADrojVXU86phJJ3gY0PiPU4l2+eHH+2oJ/OiXxJqcq7fPCA/3FANTyeFNQU/K0Lj2Yj+Yoj8Kagx+Z4E+rE/yFO8DPlxG2piySPK5eV2dz1ZjkmrOm6bcalP5cC/KPvOei10dn4SgjYNdzNN/sqNo/x/lW/DDFbxCKGNY0HRVGBSlVS2NKeEk3eYyythZ2kdurs4jGNzHk15pXqVcn/wh8n/AD+L/wB+/wD69RTkle5riaUpKKgtibwX/qrv/eX+tS+Mv+QfB/11/oauaHpDaUkytMJfMIPC4xjNP1vS21W3jiWUR7H3ZK5zxS5lz3LVOXsOS2p5/Xp8X+qT/dFct/wh8n/P4v8A37/+vXVIu1FX0GKdSSdrE4WlOF+ZDqKKKyOwKKKKAOR8Z/8AH3bf7h/nXOo7I6uhwynIPoa7fW9EbVZonWcR7FIwVzmsz/hD5P8An8X/AL9//XrohOKjZnm1qFSVRtIyf7b1L/n8k/OkOtakRj7ZL+da/wDwh8n/AD+L/wB+/wD69KPB755vVx/1z/8Ar0+aBHssR5/ec3LLJM++WR5G9WYk0sMMlxKscKM7t0VRk11tv4StUIM88kvsAFH9a2bSytrJNltCsY74HJ+ppOqlsVDCTb97QytB0AWGLi6w1x2HUJ/9et2iisG23dnoQhGCtEKKKKRYUUUUAFFFFABRRRQAUUUUAFFFFABRRRQAUUUUAFFFFABRRRQAUUUUAFFFFABRRRQAUUUUAFFFFABRRRQAUUUUAFFFFABRRRQAUUUUAFFFFABRRRQAUUUUAFFFFABRRRQAUUUUAFFFFABRRRQAUUUUAFFFFABWL4g1s6aqwwANcOM89FHrW1XC+KSf7bl9lX+VXTSb1OfEzcIXRCNe1MSb/tbE+hAx+WK6rQdYGqQssgCzx/eA6Eeorg63fCBI1dgDwYjn8xW04qxxYerPnSb3O1ooormPVCiiigAooooAKKKKACiiigAqK5uIrW3eeZtsaDJNS1yXjC+Lzx2SH5UG9/cnp+n86qMeZ2MqtT2cHIrXvii9mkP2YiCPPAABY/UmoYvEeqRnm4Dj0ZBWTRXTyR7HlOtUbvc2ZtcjvMfb9PgmPTchKN+dWtPi8PXbqrLLFIf4JXwD+Nc5RRy9hqs73kkz0u1s7ezTZbQpGO+0dfqanri9D8QSWjLb3bF7foGPJT/61dmrBlDKQVIyCO9c0ouL1PTo1I1I+6LRRRUmwUUUUAFFFFABRRRQAUUUUAFFFFABRRRQAUUUUAFFFFABRRRQAUUUUAFFFFABRRRQAUUUUAFFFFABRRRQAUUUUAFFFFABTJf9S/8Aumn0yX/Uv/umgAi/1Kf7op9Mi/1Kf7op9ABRRRQAUUUUAFFFFABRRRQAUUUUAFFFFABRRRQAUUUUAFFFFABRRRQAUUUUAFFFFABRRRQAUUUUAFFFFABRRRQAUUUUAFFFFABRRRQAUUUUAFFFFABRRRQAUUUUAFFFFABRRRQAUUUUAFFFFABRRRQAUhIAyelRXd1FZ27zzttRRz7+1cPq2t3OpOVyYoO0YPX6+tXGDkY1a8aS13OtuNc023Yq90pYdkBb+VQx+JdMc4MzJ/vIa4SitfZI4njJ32R6bBcQ3Kb4JUkX1U5qWvMre5mtZRLBI0bjuprtNC1xNSXyZgEuVHQdHHqP8KzlTcdTpo4lVHZ6M2aKKKzOoKKKKACiiigAooooAKKKKACiiigAooooAKKKKACiiigAooooAKKKKACiiigAooooAK4TxT/yHJv91f5Cu7rhPFP/ACHJv91f5CtaXxHJjP4fzMitzwj/AMhc/wDXJv5isOtzwj/yFz/1yb+Yrafws4KH8SJ21FFFch7QUUUUAFFFFABRRRQAUUUUAFebajcfatQnnzkO5I+nb9K77VZ/s2mXMucFYzj6ngfrXnFb0luzz8bLaIUUUVscAUUUUAFXrLVr2xwIJ22D+BuV/KqNFDVxqTi7o66y8WxPhb2Exn++nI/Lr/Ot62u7e7TfbzJIv+yen19K8zp8cjxOHjdkYdCpwaydJPY64Yua+LU9Porz6HXdTh+7du3+/hv51eh8WXqcSxQyD6EGodKR0LGU3udnRXNQ+L4T/r7R1/3GDfzxWnY65Y38gjilKyHojjBP0qHCS6G0a1OWzNKiiipNQooooAKKKKACiiigAooooAKKKKACiiigAooooAKKKKACiiigAooooAKKKKACiiigAooooAKKKKACmS/6l/8AdNPpkv8AqX/3TQARf6lP90U+mRf6lP8AdFPoAKKKKACiiigAooooAKKKKACiiigAooooAKKKKACiiigAooooAKKKKACiiigAooooAKKKKACiiigAooooAKKKKACiiigAooooAKKKKACiiigAooooAKKKKACiiigAooooAKKKKACiiigAooooAKKKrahcfZLCefuiEj69v1oE3ZXOR8T6kby+NujfuYDj6t3P9KxKUkk5JyTSV2JWVjxJzc5OTCiiimQFSQyvBMksTFXQ5BHao6KAPR9MvVv7GK4XgsPmHoe4q3XK+DLk7ri1J4wJFH6H+ldVXJJWdj2qM+eCkFFFFSahRRRQAUUUUAFFFFABRRRQAUUUUAFFFFABRRRQAUUUUAFFFFABRRRQAUUUUAFcJ4p/5Dk3+6v8hXd1wnin/kOTf7q/yFa0viOTGfw/mZFbnhH/AJC5/wCuTfzFYdbnhH/kLn/rk38xW0/hZwUP4kTtqKKK5D2gooooAKKKKACiiigAooooAwfF8/l6YkQPMsg/Ic/zxXF10PjGfffwwA8Rpn8Sf8AK56uqmrRPIxMuaowoooqznCiiigCSCF7idIYhl3YKBV3UtHn0xVNxLCS3QKxJP4YqfR5oNNifUJxvl5SCP1Pc/Tt+dZ13dTXtw0877nb8h7Cp1bNbRUNd2RwxPPKscY3O3AGetWJNMv4/v2c49/LJFVehyK67w9r32gLaXjfveiSH+P2Pv/OiTa1Q6UITfLJ2OSeN4zh0ZT7jFNr1EgEYIyKgksbSX/WWsL/70YNZ+28jpeCfSR5rSqxVgykhgcgjtXoEmhaZJ96zQf7pK/yNVpPC+mv91ZU/3X/xzT9qjN4Ootmi9pV2b3TYLg/eZfm+o4NXKp6bp8em25gikd03FhvxkflVysHa+h6UL8q5twooopFBRRRQAUUUUAFFFFABRRRQAUUUUAFFFFABRRRQAUUUUAFFFFABRRRQAUUUUAFFFFABRRRQAUyX/Uv/ALpp9Ml/1L/7poAIv9Sn+6KfTIv9Sn+6KfQAUUUUAFFFFABRRRQAUUUUAFFFFABRRRQAUUUUAFFFFABRRRQAUUUUAFFFFABRRRQAUUUUAFFFFABRRRQAUUUUAFFFFABRRRQAUUUUAFFFFABRRRQAUUUUAFFFV57uKHgnc3oKic4wV5OyGk5OyLFFZcmoyt9wBR+ZqE3c56yt+HFcMsypLZNm6w8nubVFYou516Sn8eanj1GQf6xQw9uDThmNF73Qnh5LY06KhhuYp/uN83oetTV3RnGavF3Ri01owoooqhBWT4nYjQ5wO5Uf+PCtaszxHGZdEuQOqgN+RBqo7ozq/BL0OAooorrPECiiigAooooA2/CRI1kAd42Brt64vwhGX1V3xwkR5+pArtK5qvxHq4T+GFFFFZnUczr2p3c+oLpenEhzw7KcEnrjPYAdaiHg52G6S/G89cR5/XNGkjPjG8J5xvx+Yrq6AOV/4Qz/AKf/APyD/wDZVHN4Wu7RDNZXheVeQApQn6HJrrqKAMXw3q76jbvFcf6+HGT/AHh61tVymgDb4q1FRwo8zj/gYrq6ACiiigAooooAKKKKACiiigAooooAKKKKACiiigAooooAK4TxT/yHJv8AdX+Qru64TxT/AMhyb/dX+QrWl8RyYz+H8zIrc8I/8hc/9cm/mKw63PCP/IXP/XJv5itp/CzgofxInbUUUVyHtBRRRQAUUUUAFFFFABRRUN3MLa0mmP8AyzQt+QoE3bU4HWp/tOr3MmcjeVH0HH9Ko0pJJJJyTSV2pWR4UnzNsKKKKBBRRRQApJOMnOOBSUUUAFL0ORSUUAdd4f8AEAmC2l6+JeiSH+L2Pv8AzrpK8urqvD/iDeUtL5vm6JKe/sf8awnT6o9DD4m/uzOnooorE7wooooAKKKKACiiigAooooAKKKKACiiigAooooAKKKKACiiigAooooAKKKKACiiigAooooAKKKKACiiigApkv8AqX/3TT6ZL/qX/wB00AEX+pT/AHRT6ZF/qU/3RT6ACiiigAooooAKKKKACiiigAooooAKKKKACiiigAooooAKKKKACiiigAooooAKKKKACiiigAooooAKKKKACiiigAooooAKKKKACiiigAooooAKKKKACiiqWoXGxfKQ/M3X2FZVqsaUHORUIuTsiO7vSSY4Tgd2/wAKoUUV83WrTrS5pHowgoKyCiiisSgooooAASDkHBFaVne7yI5T83ZvWs2it6FedGV4kTgpqzOgoqrY3HnR7WPzr196tV9LTqKpFTj1PPlFxdmFMljWaF4nGVdSp+hp9FWSeZ3Vu9rcyQSD5o2IPvUNdh4o0hrlPtluuZUGHUdWHr9RXH11xlzI8WtTdOVgoooqjIKKK0dG0uTU7oLgiFTmR/Qen1obtqVGLk7I6LwjZmCwe4cYac8f7o6f1rfpsaLHGsaKFVRgAdhTq45O7ue1ThyRUQooopFnK6T/AMjhe/8AA/5iuqrldJ/5HC9/4H/MV1VABRRRQByug/8AI2aj/wBtf/Rgrqq5XQf+Rs1H/tr/AOjBXVUAFFFFABRRRQAUUUUAFFFFABRRRQAUUUUAFFFFABRRRQAVwnin/kOTf7q/yFd3XCeKf+Q5N/ur/IVrS+I5MZ/D+ZkVueEf+Quf+uTfzFYdbnhH/kLn/rk38xW0/hZwUP4kTVvvEv2PVWtzCGgjOHYfez7VuwTxXMKywuHjYZBFcDrv/Iauv9+k0vVbjTJd0R3Rn70bdD/gazdO60OqOKcZtS2PQ6Kz9N1i01FQIn2y9424P/160Kxatud8ZKSugooopDCiiigArG8Uz+TozqDzKwT+v9K2a5TxnPmW2tweilz+PA/kauCvJGOIly02cxRRRXUeMFFFFABRRRQAUtFdZ4e0Dytt5ep+86xxn+H3PvUykoo0p05VJWRkjw7enTjdbcP18nHzbfX6+1ZNeo1zfiDQBMGu7JMS9XjH8fuPf+dZxqXep1VsLZXgcjRSkEHB60lbHCdR4f8AEG3baX0nHRJWPT2P+NdTXl1dJ4f8QeSFtL1v3fRJD/D7H2rGdPqjvw+J+zM66ik6jIpawPQCiiigAooprsqIzuQqqMknsKAFpEdJBlGVh6g5rh9b1yXUJWihYpag4AHG/wBz/hUOhaidP1BGZiIXO2Qdsev4Vr7J2ucbxceflW3c9AopKydV8QW2nSeUqmaYdVU4C/U1mk3sdUpxgryZr1XvbyCxgM1w+1RwPUn0FR6bqEOpWomh47Mp6qa5fxfO76mkJPyRxjA9z1P8qqMbuzMqtXkp86NH/hL7bzMfZZdnrkZ/L/69bdleQX0Amt33KeD6g+hrzWt3wlcNFqTxlsRvGS2fbof5/nWk4JK5y0cTOU1GXU7Sq019FGcL87e3Sqd1eNMSqZVP51VrwcRmNny0vvPcp0OsizJfzv0IQewqIzzHrK//AH1UdFeZKtUn8UmdChFbIkE8y9JX/Opo7+ZfvEOPcVVoojXqQ+GTBwi90a0F7FLwfkb0NWq5+rlpemMhJDlPX0r08PmF3y1fvOapQ6xNSikBBGQcg0teucoUUUUAFFFFABRRRQAUyX/Uv/umn0yX/Uv/ALpoAIv9Sn+6KfTIv9Sn+6KfQAUUUUAFFFFABRRRQAUUUUAFFFFABRRRQAUUUUAFFFFABRRRQAUUUUAFFFFABRRRQAUUUUAFFFFABRRRQAUUUUAFFFFABRRRQAUUUUAFFFFABRRRQAhIAJPQVhyyGWVnPc1rXjbbWQ+2PzrGrxsznrGHzOvDR0bMbUtf+wXjW/2bzNoB3eZjqPpVX/hK/wDpy/8AIv8A9atuaxtZ5DJLbxu56llyaydejsbGyxHbQiaX5V+UceprGg8PPlhyNv1/4Jc/aK7voOsPEP2y8jt/suzecbvMzjj6VNqWvQWUhiRTNKOoBwF+prO8L2G+RryQfKnyp7nuavDw5bfbjMzM0J58snv9fSrqQwsKzT2S+9ii6jhdFSLxSd/721G3/ZbkVv21zFdwLNC25G/T2rD8SWVnBYpJHEkUm4AbBjIo8MTCGxuZJmCQqwOT0Bxz/SlVpUqlH2tJWCMpRnyyZ0NFVbPUrS9Zlt5QzLyQQQcfjT5byCK4jt3f97J91QCSfy6VwOnNPla1N+ZWvcu2svlXCt26H6VtVz9aF3q1tYWsclw/zsoIReWavWyubfNA5MVaNpM0KimuIbdd08qRj1dgK42/8TXtySsBFvH/ALPLfn/hWM7vIxaRmdj1LHJr3FSfU8meMivhVz0KDWNPuLgQRXKNIeg5GfxrP1bw1FeM01owhmPJU/dY/wBK4zocitvT/E13aqEnAuIx03HDD8f8afs3HWJmsRCouWqincaLqNuxD2kjD1Qbh+lQppt9I2Es5yf+uZrrIfFOnSD955sR/wBpc/yqWTxLpaD5Zmf/AHYz/Wnzz7C9hReqmYun+FbmZg14whj/ALoOWP8AQV0bS2Gi2iIzLBFnAHJJPr6msO98WsQVsoNv+3J1/If41zlzczXUpluJGkc9zS5ZS+IftaVFWp6s9Dt9SsrniG6ic+m7B/KrVeW1dtNWvrMjybh9o/gY7l/I0nS7FRxv8yPRaK5vT/FcUhCX0fln/nonK/iOo/WuhiljmjWSJ1dG6MpyDWbi1udcKkZ/CzmNJ/5HC9/4H/MU648WPDcyxC0U7HK539cH6U3Sf+Rwvf8Agf8AMVz+of8AIQuf+urfzNQz08FShVb51c3v+Ewk/wCfJf8Av5/9ar2keIX1K+FubYRgqTuD56fhWH4cfTknmOohD8o8vzFyvv8Aj0rqLGbSHuALIW3nYP8Aq0AOPyoNMRClTvFQfrqY+g/8jZqP/bX/ANGCuqrldB/5GzUf+2v/AKMFdVTPMCiiigAooooAKKKKACiiigAooooAKKKKACiiigAooooAK4TxT/yHJv8AdX+Qru64TxT/AMhyb/dX+QrWl8RyYz+H8zIrc8I/8hc/9cm/mKw63PCP/IXP/XJv5itp/CzgofxIlPXf+Q1df79Z9aGu/wDIauv9+s+nHZE1PjYoJUgqSCOhFa9l4k1C1AV3E6DtJyfz61j0UNJ7ijOUNYs6+DxdbsP39tKh/wBghh/SrS+J9MbrJIv1Q1w1FR7KJ0LF1Edy3ifTB0eRvohpn/CV6d/dn/74H+NcTRR7KIfW6h6RYahbahGXtpN23hgRgiuL8Rz+frU5ByEIQfh1/XNXvBm77fP/AHfK5+uR/wDXrDu9/wBrm8zO/e27PrnmlCNpMqtVc6UWyGiiitTjCiiigApepwKACSABkntXXeHtA+z7bu8T991SM/we59/5VMpKKNKVKVR2Qnh/w+IQt3epmXqkZ/h9z7/yrpKKK5ZScndnsU6caasgooopFnP+INAF3uurRQJ+rJ/f/wDr1xzAqxVgQQcEHtXqNYWvaCt8GubYBbkDkdpP/r1tCpbRnFiMNze9Dc4qinMrIxV1KsDgg9QabW55p0Ph/XzbFbW8bMHRHP8AB9fb+VdgCCAQcg968uroNC8QLp9s8F0JJEBBjCgHHqOT0rGdO+qO7D4i3uz2OxJCqWYgAckntXJ3Xiydbxvs0cZt1OBuByw9arax4jkv4jBAhhhb72T8zf4CsOiFPuFfE3dqbPRdL1ODU4PMhO1h99D1U/4VleLdQ8m3Wyjb55eX9l/+uf5VytrdT2cwlt5DG47j/PNJcXEt1M007l5G6saap2lcmWKcqfL1IqKKK1OM1o/EOoR2QtkdQFGBJj5wPTNZRJYkkkk8kmkopJJbFSnKW7L+j6m+mXgkGWjbiRfUf41P4jniutT86Fw8bRqQRWTRRyq9x+0fJydAre0Wz8qL7Q4+dx8o9BWTYwfabuOPsTk/SuqAAGAMCvGzbEuEVSj139D1Msw6lJ1ZdNgoqjf6ta2B2ysWk67EGTVBPFFsWw0Eqr6jBrxIYarNc0Y6HtOpFOzZu0VBaXcF5F5lvIHXv6j6ip6xacXZlp32Ciq1/fQ6fB5sxPJwqjqxqHTNVi1JpBFG6bACd2O9WqU3DntoTzK9upfooorMov6dcEHyXPB+7/hWjWACVIIOCK24ZPNhV/UV7mXV3OLpvp+Rx14WfMiSiiivTOYKKKKACiiigApkv+pf/dNPpkv+pf8A3TQARf6lP90U+mRf6lP90U+gAooooAKKKxtU8RWunTGEK00o+8FOAv1NAGzRXNW/jC3dwJ7Z4ge6tux/KuhhmjnhSWJt0bjKn1FAElFFFABRRRQAUUUUAFFFFABRRWVea/a2d/8AY5I5jJkDKgY5/GgDVooooAKKKKACiiigAooooAKKKKACiiigAooooAKKKKACiiigAooooAKKKKACiiigAooooArah/x6N9R/Ositq6TfbSL7ZrFrwszX71PyO3Dv3WISFBJOAOSTXFX08msasBFyGOyMHsPX+tbviS8aG1FtECXm+9gdF/8Ar/41X8L2BRWvJVIJ+VAR27n+n508MlQpOvLfZBU9+SgjctbdLW2jgjHyoMfX3qHUNRg0+HfKcsfuoOrVYmYpC7L1CkiuCuHuLmZpZt7u3UkVlhMP9Yk5TehVWpyKyLuL3X73P8K/98xity90kjRPslpyykN6bz3rEt9XvraFYoY0RF6AR1taFqNzeC4N3gCPaQduPXP8q68SqsEpRsox2RlT5Xo92VXlkjvV1Ke1NrHBFsCHrI2CAB+f6Vc0yNI5muL2WMX0/RGYAovYAU23VtWv/tUqkWsBxCpGNzf3qyZkRY7uC4gkfUHlzGwUnIz2/X86z5VU9zZ2V7du3y3ZV+XX+v67HXVy+pOX1CYkk4bHPtXR24dLWITHLqg3n3xzXLTP5s0kn95ia2yeP7yb7HDmsvciiOiiivoTwgooooAKKKKACiiigAooooAKvaZqlzpsu6FsoT80Z6N/9f3qjRQ1ccZOLujovD063Xie4nUELIrsAeoyRWLqH/IQuf8Arq38zWn4Q/5DLf8AXJv5iszUP+Qhc/8AXVv5muKW59flbvd+SK9bPhP/AJDS/wC41Y1bPhP/AJDS/wC41SeniP4UvQv6D/yNmo/9tf8A0YK6quV0H/kbNR/7a/8AowV1VUfNhRRRQAUUUUAFFFFABRRRQAUUUUAFFFFABRRRQAUUUUAFcJ4p/wCQ5N/ur/IV3dcJ4p/5Dk3+6v8AIVrS+I5MZ/D+ZkVreG7uCz1Iy3EgjTyyMkd8ismit2rqx5sJOMlJHT3cPh+7upLiTUJQ8hyQvT/0GofsHhz/AKCM/wDn/gNc9RU8vmausnryo6H7B4c/6CM/+f8AgNH2Dw5/0EZ/8/8AAa56iny+Yvar+VHQ/YPDn/QRn/z/AMBo+weHP+gjP/n/AIDXPUUcvmHtV/KjofsHhz/oIz/5/wCA0fYPDn/QRn/z/wABrnqKOXzD2q/lR2OmXGh6WJBBeFjJjLOCTx24FQ6iPD+oTec135ch+8yA/N9RiuUoqeTW9y/rDceXlVjf/s/QP+gnJ+X/ANaj+z9A/wCgnJ+X/wBasCiq5X3I9qv5V+Jv/wBn6B/0E5Py/wDrUf2foH/QTk/L/wCtWBRRyvuHtV/KvxOr08eHrCUSrdeZIOjSAnH0GK1f7f0v/n7X/vk/4V5/RUumnuzSOKlFWikegf2/pf8Az9r/AN8n/Cj+39L/AOftf++T/hXn9FL2SK+uT7I9A/t/S/8An7X/AL5P+FH9v6X/AM/a/wDfJ/wrz+ij2SD65Psj0D+39L/5+1/75P8AhR/b+l/8/a/98n/CvP6KPZIPrk+yOm15tI1BDPb3Ua3Kj+6QH9jx1965miitIqysc9SfO72HKNzBchcnGT0FLIgjkKh1cD+JehplFMzCiiigAooooAKKKKACiiigAooooA19AjzLLJ/dAUfj/wDqrVvbgWtnLOf4FJHue1Z+gf6mb/eH8qf4iJGjTY7lc/8AfQr5bGfvMbyvul+R9Lgly4VNeZzWn2j6rfsJZCAcvI/fFbT6DpsylLe4xJ2w4b8xWDYWdxfSmG3OMjLEnAA96sX+iXVhD5zMjoOpQnIrura1FFVOXsgh8N+W51Om2KafaLCvLdXb1NTXVzHaW7TTNhFH5+1Yvh3VGkilhupMiJd4dj/D3zWXqmovqt2qIwSEHCBjgfU15ywlSddqb23Z0OrGMFykF/dT6lPJcMp2RjoOiLnA/nWp4R/1tz9F/rT7tLG08PzW9vcwySttLFXBLHcKg8L3EMElwZpo48hcb2Az19a7aklPDTUFZLRfgYxXLUV2dQzqmNzBc8DJxmnVzN79lk1a8/tJ2AEY8jk4xjtj/PWpbfUJ4NFt4VBe7mysQPULng15zwj5U09Xb01V9/LqdHtdXc6AMCSAQSK1NMbMLL/dNYGl2C2FtszulbmR/wC8a29K6y/h/WrwbUcSlF3WpNXWndmjRRRX0BwhRRRQAUUUUAFMl/1L/wC6afTJf9S/+6aACL/Up/uin0yL/Up/uin0AFFFFABXn7yDT/EMsl7B5wWViyt/FnOD+ua9ArDnv9E1K5e2uvLZoztDvwD9GoAgFz4e1bakiJFISMbl8s/TI4/WtPWBPFpMjWLmKSJdy7QOg6j8q5jxBpmnWUKS2dwCzNjyt4bj1FdD4akkm0OHzst95QT3UHH/ANagCDwvqct/bTJcyb5o2zk8ZU9P5GqJ1S+vfEptba4ZLcSbSAB0Xr/I1Qjmbw9rV0gB27GVffIyv64/WtHwZaHE96/JP7tSfzP9KAGeJtVvrLUxFbXDRp5YOAB1yar6hqeuqBeMJLa3Y/IABgDtn/69R+MP+Qwv/XJf5mui8Tgf2Bc/8A/9CFAGKutazqcCx2URDRj966Acn8elP8P65eNqK2d65cOSoLDDKwq14L/5B8//AF1/oKyov+RzP/Xy39aALnibVb6y1MRW1w0aeWDgAdcmmz3XiK4iN7EjRW/3lRduQvrjqaq+MP8AkML/ANcl/ma6uPU7I2IuhPGsO3PUce2PX2oAz/DmuPqIa3uceeg3BgMbh/jXLaj9t/tVvtWftO4YzjPt/Sr/AIWUy680sakIqsxHoD0H60niEhfE25jgAxkk/QUAdBob6jHDcPqxYBcFS2OBg56Vjz65qeqXbQaUhRB02gbiPUk9K6DU2W60u8jtpFkfyjwhBPTp+Nc/4NuoIZbiGVlSSTaULHGcZ4/WgBq6xrGkXCJqKs6N/C+OR7MK3dWvyPD8l7ZyFSVVkbHTLAVmeMrq3e2ht1dWmD7uDnaMH/635UjxvF4EKyZyQGAPYGQEUAU7TVdcvbZ4rXfK4bLSgDIGOnp6+9Ns/EepQM8EgNxI3yorj5lbPt1+langv/kHz/8AXX+grKjA/wCEyP8A18n+tACXOp69p86PdSOhbkKyjafyro7rWBFoK6iiAs6jap6Bjx+nNUPGv/Hpbf75/lU1lHay+EoUvX2QleWz0O44/WgDNtpfEV7B9tt59yEnCgr29q6XS5LuWwje+QJM3VQMYHbI9a5WfRrvTYWvbC+SSFRncj7Tj+RroPDmoy6lp5knwZEfYWAxu4Bz+tAGtRRRQAUUUUAFFFFABRRRQAUUUUAFFFFABRRRQAUUUUAJWLcxeTOyduo+lbdVr238+PK/fXp7+1cWNoOrTut0bUZ8stTIooIIODRXzp3hRRRQAUUUUAFFFKql2CqMk9BQlcCjq1x5FmwB+eT5R/Wuaq3qNy1zdMTwq/Ko9qqV9dgMN9XpWe71Z8vja/tqt1stgoooruOMKKKKACiiigAooooAKKKKACiiigDb8If8hlv+uTfzFZmof8hC5/66t/M1p+EP+Qy3/XJv5iszUP8AkIXP/XVv5muKW59hlXX0QyC2muX2QRPIwGSFGeK3fDWn3lvqyyT20sabGG5lwKo6Jq/9kySkw+asgGRnBGP/ANddHpXiFNSvBbrbNGSpO4vnp+FSjrxU6qUko+7bcoaD/wAjZqP/AG1/9GCuqrldB/5GzUf+2v8A6MFdVVHhhRRRQAUUUUAFFFFABRRRQAUUUUAFFFFABRRRQAUUUUAFcJ4p/wCQ5N/ur/IV3dcJ4p/5Dk3+6v8AIVrS+I5MZ/D+ZkVqeHrKC/1Ew3Clk8stgHHPFZdbnhH/AJC5/wCuTfzFbS2Z59FJ1Emb/wDwjWl/88W/7+Gj/hGtL/54t/38Na9Fc3NLuev7Gn/KjI/4RrS/+eLf9/DR/wAI1pf/ADxb/v4a16KOaXcPY0/5UZH/AAjWl/8APFv+/ho/4RrS/wDni3/fw1r0Uc0u4exp/wAqMj/hGtL/AOeLf9/DR/wjWl/88W/7+Gteijml3D2NP+VGR/wjWl/88W/7+Gj/AIRrS/8Ani3/AH8Na9FHNLuHsaf8qMj/AIRrS/8Ani3/AH8NH/CNaX/zxb/v4a16KOaXcPY0/wCVGR/wjWl/88W/7+Gj/hGtL/54t/38Na9FHNLuHsaf8qMj/hGtL/54t/38NH/CNaX/AM8W/wC/hrXoo5pdw9jT/lRkf8I1pf8Azxb/AL+Gj/hGtL/54t/38Na9FHNLuHsaf8qMj/hGtL/54t/38NH/AAjWl/8APFv+/hrXoo5pdw9jT/lRkf8ACNaX/wA8W/7+Gj/hGtL/AOeLf9/DWvRRzS7h7Gn/ACoyP+Ea0v8A54t/38NH/CNaX/zxb/v4a16KOaXcPY0/5UZH/CNaX/zxb/v4aP8AhGtL/wCeLf8Afw1r0Uc0u4exp/yoyP8AhGtL/wCeLf8Afw0f8I1pf/PFv+/hrXoo5pdw9jT/AJUcxqXhRCpfT32sP+Wbng/Q1zNxbzW0pinjaNx1DCvTarXtjbX8Xl3MQcdj3X6GrjUa3OerhIy1jozzaitrVvDtxY7pYMzW47gfMv1H9axa3TT2POnCUHaSCiiimSFFFFAG14ffiZPoRV/UrY3dhNAPvMvH1HIrD0mfyb5Mn5X+U/j0/Wulr5fMoulieddbM+jy6anQ5e2hxej6h/Zd1IJo2Kt8rAdVIrQ1bXre4sngtldmkGCzDAArWvdJs7198seJP76nBNVovDlhGwZvNkx2duP0ApvEYaclVmnzHR7Oolyp6Gb4csGnjupHGI5IzECe+ev5YFP/AOEVf/n7X/vj/wCvXSIixoERQqjgADAFOrnljqvO5QdrlqjGyTORv9Aeys5Lg3AcJj5QuM5IHr71W0rS21NpFWUR+WAeVznNdjdW0d3btBKCUbGcHHQ5qGx023sGc24YF8Zyc9K3jmEvZNN+900IdBcytsLfG1gtPOu445BEONygnPtmsOY3FvZNqcny3NwwSPj/AFSHPT8BW9d2MN40ZnDMIzkLngn39akuLeK6gaGZNyN1Fc1KtGmlfXv6dv8AM0lByMiBrmw1iC1a7e5jnQk7+Sp55HtxXW6WuEkb1IH+fzrAstJtbGQyRKxfGAznOB7V09pH5VsqnqeTXZhbVa6lHot9rsyqXjCz6k9FFFewcgUUUUAFFFFABTJf9S/+6afTJf8AUv8A7poAIv8AUp/uin0yL/Up/uin0AFFFFACHkYNYd94Wsrly8Ja3Y9QnK/lW7RQBzUHg+BHBnunkUfwqu3P6mt5jDY2ZIASGFM4HYCp6RlDKVYAg8EHvQBwWuahDrF1A9rBIsu3YwOPmOeAMfjXaaZaCx0+G3HVF+b3PU/rSw6fZwS+ZDawxv8A3lQAirNAGLq/h5NUuxcNctGQoXATPT8fetDUrMahYSWpcoJMfMBnGCD/AEq1RQBn6Ppa6VbvEspl3tuyVxjiqq+HkXWP7Q+0tnzDJs2fpnNbVFAHD+MP+Qwv/XJf5mtS58IW8kxeC4eJCc7Cu7H0Oa27iwtLmTzJ7aKR8Yyy5OKs0AUtM0y30yAxwAktyzt1aqmseH4dUmWYSmGUDaSFyCPpWxRQBm6NpCaTFIqytK0hBYkYHHoKpal4Wt7uZpreQ27sclduVJ+nat+igDnLHwlbwSiS6mM+OQgXav4+tbGpWQv7CS1L+WHx8wGcYIP9Kt0UAZ+j6WulW7xLKZd7bslcY4qqvh5F1j+0PtLZ8wybNn6ZzW1RQBm6zpK6tFHG0xi2MTkLnNJ/Ytu+kxafOzOkfIcfKc88/rWnRQBy58Gx+ZkXrbPTy+fzz/St+wsodPtVt4AQo5JPUn1NWaKACiiigAooooAKKKKACiiigAooooAKKKKACiiigAooooAKKKKAKl3Zib504f8AQ1mOjRttdSD71vUySNJVw6hh715+JwMar5o6M3p1nHR7GFRWlJpqE5RyvseahOmy9nT9a8uWCrx+zc6VWg+pToq6NNl7ug+mamj06NeXYv7dBThga8ulgdaC6mfFE8rbUUk/yrTt7ZLZC7cvjk+n0qwiKi7UUAegqO7bZaTN02xsf0r1cNgo0nzPVnLVrOS02PNCSSSeppKKK9s+aLOnWwu9Qgt2JCu4Bx1x3q54h0+DTb5IrcttaMNhjnHJH9KXwxHv1yE/3Qzfof8AGrHjBs6sg9IQP1NRf37HQor2Ll1uYNFFFWc4UUUUAFFFFABWn4fsI9R1Hyps+WqFyAcZ6D+tZldD4NX/AImMzekOP1FTN2izWjFSqJMNe8PfZFNzZKTCPvpnJX3+lc9XqJAIIIyD2rjfEWhmzc3Vsv8Ao7H5lH8B/wAKzpzvozpxGH5ffhsR+EP+Qy3/AFyb+YrM1D/kIXP/AF1b+ZrT8If8hlv+uTfzFZmof8hC5/66t/M1hLc+iyrr6Ir1s+E/+Q0v+41Y1bPhP/kNL/uNUnp4j+FL0L+g/wDI2aj/ANtf/Rgrqq5XQf8AkbNR/wC2v/owV1VUfNhRRRQAUUUUAFFFFABRRRQAUUUUAFFFFABRRRQAUUUUAFcJ4p/5Dk3+6v8AIV3dcJ4p/wCQ5N/ur/IVrS+I5MZ/D+ZkVueEf+Quf+uTfzFYdbnhH/kLn/rk38xW0/hZwUP4kTtqKKK5D2gooooAKKKKACiiigAooooAKKKKACiiigAooooAKKKKACiiigAooooAKKKKACiiigAooooAKKKKACuf1nw5HdBp7ICObqU6K/8Aga6Cimm1sROEZq0jzCSN4ZGjkUq6nBU9RTK7nxDpC39sZol/0mMZGP4x6Vw9dUZcyPJrUnSlYSiiiqMReldNpt2Lu2BJ/eLww/rXMVPa3L2swkj/ABHqK4sdhfrNOy3Wx2YPE+wnd7Pc6uiobW5juohJGfqO4qavkpRcG4yVmfTxkpLmjsFFFFSMKKKKACiipIIHnfao47n0qoxcnaO4m0ldktlB50wJHyLyf8K16jhiWGMIg4H61JX0eFw/sIW6vc8+rPndwooorqMwooooAKKKKACmS/6l/wDdNPpkv+pf/dNABF/qU/3RT6ZF/qU/3RT6ACiiigAoorBvNZupr9rHSYFlkT/WSN0X1oA3qK50axqOm3EaaxAnkyHAlj7VvtLGoUtIoDdMnrQA+imvIkYzI6qOmWOKzNb1Y6YsGxEkMjYIJ6D1oA1aKakiSDMbqw6ZU5p1ABRUS3ELyGNZo2cdVDAn8qq61fnTtOknTaZBgIG7kmgC/RWToMt9PEZry6imWRVZETGUz64FWtVvfsFhLcAKzKBhWOM80AXKKoWmofatLFwCiymIuVBztNVtB1N7nTDcX0yBvMK7mwo6CgDYopAQwBBBB6EUxp4UkEbSornopYZP4UASUUUxpEQgO6qW6AnGaAH0U1nRMb2VcnAycZpHkSPG91XPTJxQA+imu6xqWdgqjqScCkjljlXdFIrr6qcigB9FM82MMV8xdwGSM8gUkc0Uqlo5UdR1KsCBQBJRUcU0UwJikRwOu1gcUskscS7pZFRfVjgUAPopqsrqGVgynoQcimG4hCFzNGFHBO4YFAEtFNR1dQyMGU9CDkGnUAFFFFABRRRQAUUUUAFFFFABRRRQAUUUUAFFFFABRRRQAUUUUAFVNVbZpV2f+mL/AMjVus/Xm26LdH/Yx+ZxTW5E3aLPPaKKK7DwzoPB0e7UpX/uxEfmRUHits604z0RR+laHguPi7k/3VH6/wD1qzPE7Z124HoFH/jorJfxGdclbDr1MmiiitTkCiiigAooooAK6XwWv+kXTeiKP1rmq6nwUvF42P7gz/31UVPhZvhv4qOpprqroUcBlYYIPQinUVynsHI6FClv4quoYxhEDhR6DIrD1D/kIXP/AF1b+ZroNJ/5HC9/4H/MVz+of8hC5/66t/M0menlukpFjSNJm1V5BE6osYG5m9+n8jXRaN4el02/Fw86OApGAD3rlbO+ubCQvaymNmGDwDn8DW/4e1i/vdTWG5n3xlCcbFH8hSR04qNa0mmuWwug/wDI2aj/ANtf/Rgrqq5TQSB4s1H383/0MV1dUeGFFFFABRRRQAUUUUAFFFFABRRRQAUUUUAFFFFABRRRQAVwnin/AJDk3+6v8hXd1wnin/kOS/7q/wAhWtL4jkxn8P5mRW54R/5C5/65N/MVh1u+EATq7e0TfzFbT+FnBQ/iRO1ooorkPaCiiigAooooAKKKKACiiigAooooAKKKKACiiigAooooAKKKKACiiigAooooAKKKKACiiigAooooAKKKKACuF8Taf9j1EyIuIp/mHse4/wA+td1Wbr9j9v0yRFGZI/nT6jt+Iq4SszDEU+eHmef0UUV1HjhRRRQBLBPJbyB4mKt/Otq11mKQBZx5bevY1hxRvNIscalnY4AHc0SxvDIY5UZHXqrDBFcmIwdLEfGte/U6qGKq0Ph2/A61HSRdyMGU9wc06l8Iw40p2dQQ8pIyOwAH+NbJtYD/AMsl/KvFqZXJO0ZHu0sXzwUmjFpVRnOFUsfYVsi2gHSJfyqUKFGFAA9qUcsl9qRbxK6IzYNPdiDKdo9B1rQjjWNdqKAKfRXo0cNTor3Uc86kp7hRRRXQQFFFFABRRRQAUUUUAFMl/wBS/wDumn0yX/Uv/umgAi/1Kf7op9Mi/wBSn+6KfQAUUUUANYkKSoyccVzvgwKbW6c8yNINx74x/wDXNdJXNy2N/o+oy3WmRCe3m5eLuP8APagC54qVG0KYsOVZSv1yB/ImsfUmZtM0Iv14/wDZcVZng1XXpI4rm3+x2incwPU1b8RabNPZ2xsUy1s3yoPTHb8hQBH4z/5BMX/Xcf8AoLVV8WW8RSynK/vGxGTn+Hr/AFpur/2vq9jGp04xKjglc5Zjg847D/Gr/iSxubqwtjbxmR4WBKDr0oA1LGwt9PhMVshVC24gknnAH9KzPFN1LDaQ28DFHuH2lh6f5IrR025uLq3Mlzam2fdgITkkYHP86ra/pr6lZBYWxNE29MnGfagDP1Dw5aW2lyS229LiBN/mbjlscnj/AAqvqUg1HwnDeTDM8ZxnPfdgn8cVPcXOt31obE6d5TuNskxb5SO/+easajpkkXhkWNsplddvTud2Sf50AWNB0+3tLGGeFCJJ4UZzknJxn+tN8UQRzaNK7jLRYZeehzj+tXtORotNtY5FKukKKwPYgCo9YtpLvSriCIZkdflHqQc4oAzdF0+3g0b7XGhE0sBDnJ5/CqPh3R7XUNMeS63ud5VMMQE4HI96v6M96dOeynsXhEULKHJ++ewxU3hi1ntNLMdxG0b+YTg+mBQBmaHey2mgX7Bs/Z2Pl57E/wD16pW40WXTma8unN/ICxchztbt2wa1tE0ub+z7+2u42iE7YBP061FavqumQfY20sXO3IjlU8Y9/wDIoA0PDF3Jd6QplYs8TGPcepxgj9DUXi2Avpazpw8EgbPoDx/hWpY+f9kjN1HHHMR8yx9KW8gF1ZzQH/lohX6cUAcr4iupNQktzb9IbcXDY7Zx/LirV1ONW1nSol5QRidx2Gecfp+tO8OaTNHBdm+iZGlXygG67cc/0/KjwvpdzaXU813GyEKI0z3GecfkKAEnj/trxJLa3Dt9ltVzsBxuPH+P6Uy9tk0HVrOayLJDO2ySPcSOo/x/SrN/Z3tjrB1Owi89ZF2yxZwf88CmJb3+s6nb3F5bfZba3O5UY5LH/IFAFeSzjvvGN1DMW8vYCyg43fKvB/z2qL+y4Y/Ex0+NpFtZF3PGGPIAzjP1FakFpcL4tubpomEDRgB+xOF/wNDWlwfFqXQibyBHjf2zg0AUltY9K8W20NplIpo8smSf73H6A1WlurC91u6fV5mEMJKRR/Ng4OM8fT9a1r20uJPFNncpExhSPDP2B+b/ABFQT2l7peqT3dpai7t7g7nj7g9f8fzoAh8PXMMWtXFnZzNJZuu+POeDx6/j+QqDw7pdtqC3RugzqkmFQMQAfXjvW9pct7PJJJdWUdtER+7Gfn/H/Iqr4YtLi0iuhcRNGXkyue4oAr+Fg0F5qVmGLRQyYXPsSP6CukrD0S0uLfVtTlmiZElkJRj/ABDca3KACiiigAooooAKKKKACiiigAooooAKKKKACiiigAooooAKKKKACsrxM23QrjrztH/jwrVrF8WNt0Yjn5pFH9f6VUfiRlWdqcvQ4eiiius8U7PwdHt0yV+7Sn8gB/8AXrnfEB3a3dH/AGsfoK6vwxHs0OA92LN+prkNZbdrF2c5/esP1rGHxs7aytQiilRRRWxxBRRRQAUUUUAFdd4LXFrctjq4H6f/AF65Guy8Gr/xLJm9ZiP/AB0VnU+E6cL/ABUdBRRRXMescrpP/I4Xv/A/5iuf1D/kIXP/AF1b+ZroNJ/5HC9/4H/MVz+of8hC5/66t/M0menlvxSK9bPhP/kNL/uNWNWz4T/5DS/7jUj0cR/Cl6FeW7ex8R3FxH1S4c49RuORXewTJPCk0ZyjqGB9q861P/kL3n/Xd/8A0I10fhC/3RvYyHlfnj+ncf1/E1ty3hc+S9py1nB9TpqKKKzOkKKKKACiiigAooooAKKKKACiiigAooooAKKKKACsDxJosl8VubUAzKMMmfvD29636KabTuiJwU48rPOBpl8ZPLFnPu9PLNdb4d0dtOiaWfHnyDBA/hHpW1RVyqOSsY0sNGnLm3CiiiszpCiiigAooooAKKKKACiiigAooooAKKKKACiiigAooooAKKKKACiiigAooooAKKKKACiiigAooooAKKKKACiimSEiJyOoBoA4PxBY/YdUkVRiOT50+h7fnWZXVaoBq/hyG+UZmh+//Jv6GuVrrg7o8atFRldbPUKKKKoxFBKsGUkEcgjtW5HdWutJHDqMnkXScLcAcOPRqwqKTVy4zcfQ9MtYI7W2jgiGERcCpq4HTNeu9Pwm7zYR/wAs3PT6HtXUWPiGwvMKZPIkP8MnH69K55QaPUpYiElbY1qKSlrM6AooooAKKKKACiiigAooooAKKKKACmS/6l/900+mS/6l/wDdNABF/qU/3RT6ZF/qU/3RT6ACiiigAooooAKKKKACiiigAooooAKKKKACiiigAooooAKKzRqudcbTfJ6Ju8zd7Z6Y/rWlQAUVTtNSgvLm4t4g++3ba+4YGckcflUI1XOuNpvk9E3eZu9s9Mf1oA0qKKKACiiigAooooAKKKKACiiigAoqnfalBYzW8UwfdcNtTaM88dfzq5QAUUUUAFFFFABRRRQAUUUUAFFFFABRRRQAUUUUAFFFFABRRRQAVz/jFsaZEvrMP5GugrmvGjYtrVfVyf0/+vVw+JGOIdqTOSooorqPGPRtIj8vSbRf+mSn8xmuC1Jt2p3TYxmZz/48a9Ei2xWqc4VEH5AV5rNIZZnkPV2LfnWNLds78XpGKGUUUVscAUUUUAFFFFABXbeElxo+fWVj/KuJrtfCEofSWTvHIQfxwazq/CdWE/iG7RRRXMeqcrpP/I4Xv/A/5isOZI5NakSZ9kbXBDN6Ddya3NJ/5HC9/wCB/wAxXP6h/wAhC5/66t/M0menl2rkdkug6KVGIVPHXzm5/WrFnpWnWk4ltYgsgBGRITx+Jrz2tnwn/wAhpf8Acag0rYapGDbqN/16mfqf/IXvP+u7/wDoRptncvZ3cVxH96Ns/X1FO1P/AJC95/13f/0I1Wrqp/CfJ4p2q3R6dBMlxBHNGco6hhUlc94PuzLZS2zHPktlfof/AK4P510Nc8lZ2PSpz54KQUUUUiwooooAKKKKACiiigAooooAKKKKACiiigAooooAKKKKACiiigAooooAKKKKACiiigAooooAKKKKACiiigAooooAKKKKACiiigAooooAKKKKACiio5Z4oFDTSpGCcAuwGT+NAJXJKKSloAKKKKACiiigApkv+qf/AHTT6ZL/AKp/900AzkvCV0vmzWEuDHOpIB7nHI/EfyrFv7VrK+mt2/gbAPqOx/Km2s72t1FOn3o2DD3rf8VwLNFbalCMpIoVj+o/rXVtL1PI+Ol5x/I5qiiirOcKKKKAJIYZJ5ViiQu7dFHU1r23hfUJsGQRwj/abJ/IVjI7RuroxVlOQR1Brv8ARNSGp2IkOBKnyyD39fxrOcnFaHTh6cKjtLcm0yzNhZJbtM0xX+Jv5D2q3RRXM9T1UklZBRRRQMKKKKACiiigAooooAKKKKACmS/6l/8AdNPpkv8AqX/3TQARf6lP90U+mRf6lP8AdFPoAKKKKAEJIBIGT6VymnSXertK51d7e6DHbAOAB9O9dUzbULEE4GcAZNchql3pF9BJMIpbfUB0UKQS3v2/rQBoa9cXdoumoLl97PtkZeN/SpvFdzPa6ZG9vK8TGYAlTg42tWdrK3f9jaZc3CszwnMmevOMZ/L86j8R6vb6lp0SWyyFVkDOxXAU4OB9ev5UAXPEN9d2txpxtpHy3JQHhzkcGnzWuqW+i3Us167XORKCjH5QOo/LPSo9c/5C2if76/8AoS10jKGUqwyCMEUAYN1qzDwql2rkTSKIwwPO7oT+hNNvr270/SrK2WQte3OF3uclSev8wKyrW1lbV49IcZgguGlOe4wMfoP1rW8V2TzRW90sRlWBj5iDPKnH+H60AVrpr7QzDdHUWvImcLLGxz+XNW9TuprLW7GcTP8AZJ/kZM/LnpnH4g/hWcjeHJniSCxnlkkIGxS+V/X+VbPiGyFxosiRr80ADp7Y/wDrZoAh1C5nm8RWdjBK6Io8yXacZHXB/L9ahvLm61LWJLC2ujaQQDMkinlj/k/zpvhcSXlzdanPy74jB+gGf6VU1G0tbLXpZdSt2ktLj5kdSflbv0P1oAv6Xd3NrrD6XdXH2lWXdFKev+ev5VBC9/ruoXJhvXtbWBtq+X/F6fXpmptFTR5tQL6faSq0S5ExLbcngjk+hqpp14mgX95a3qusbvujcLnI5/pigBdOFwvi5ku2DyrGQXAxuGBg/lXUyKWjZVbaSCAfSuW065N34uacxtGrxkqGGDtwMH8etdXQBxujWNzLq16iX8kbQy/vGC/635j159v1qxdR3EvjCSO2lELtGAZMZ2jaM4HrSadew6br+pJdbkM0p2fLnOWOP5irCf8AI7yf9cv/AGUUANtJL3TPEMdhPdvcwzruBc5I6+vTkUstxd6vqtxbQXhtLa2O1mQ4Zm/yD+VLqH/I52H/AFy/+LqhcWtlYa1cjVbZ3t52LxSAtgZOccH3/SgDU0W8uY9Sn0y8m88xjdHL3I4/x/nWzcsVtpWU4IQkH8KxtCTSZbuSTTrSVDGMCVi21s9QMmti7/49Jv8Acb+VAHM6VDqmraa8n9pSxbGIXBOWOO5z0pdKOqa3Ztu1B4Fh+UMg+Zz15II9qveD/wDkDt/11b+QqHwX/wAg6f8A66/0FAC6Lq0y6ZePesZWtD1PVvbP1FR2drquq23259Se3L5McaZC498H/GoNHtjeWes26/ed/l+uSRU2l69Bp+ni0vkkjngyu3b970oAn0/WLqTSr7zVDXlmCDx168kfgfyqvpaXmoQpcQ62/wBozmSIjIUZ9P8A61SaKJbW1v8AVbiBy07b1jUckZJ/r+lZuozabMYp9IWWK+LjEaKR+nT8qALfim3lOqWLC4YCVtqDH+rIK8j8x+VdDp9tLa2winuWuXyT5jDB/maxPFBeJ9LuJVJWJyZCo6H5T/Q1u2V5DfwedbsWjyRkjFAGf4g1GazihgtMfaLltqH06f4imW2lanb3MMp1V5Vz+9RwSMegz/8AWpnie3mzaX8CFzavuZR6ZBz+n61LB4ks7maCGBJneU4ICfc+tAFe7ubzU9Yk06zuDbQwjMki/eJ/yabFPe6Nq1vaXVy11bXJwrv1B6f4fnUckp0PxDPcToxtbocOozg9f55pJZxr+tWn2VHNtatveQjAPIOP0FADppb+48UXNlb3bwx7B7hRtUnA9f8AGoYzqtvrDaSuoM4kGfNcbioxnIz37VZtv+R3u/8ArkP/AEFaH/5HeP8A65f+ymgBtpJe6Z4hisJ7t7mGddwL8kdcdenIpqPqF7r99aRXrwxLkk9do46DtUmof8jnYf8AXL/4ujSf+Rr1L/dP8xQBWtTqo1SbSP7QYhfmMzDcwXGeM+uRVnTJryx19tNuLp7mNk3Kz8kcZ7/jRbf8jvd/9ch/6CtD/wDI7x/9cv8A2U0ANikvtfu7gwXj2lpC21fL6tU2lXl5a6s+lX0vnfLuilPU9/8AH8qp6Zdp4eurmyvldImffHIBkEf/AKsVPppbVvELamkbJbQpsjZhjccY/qaAIdP/ALR1K91CBdQkhijk6jlhy2APT/6wq14furtb+7067mM5h5V2OT1x1/EUzwx/yEdX/wCuo/m9Gk/8jXqX+6f5igDo6KKKACiiigArlfGrfNZr6Bz/ACrqq5PxojedayY+TaVz71dP4jnxX8JnM0UUV1HkHoOrTeRoU79/K2j8eP6159XY+KptmjQxA8yMv5AZ/wAK46s6S0OvFyvNLsFFFFaHIFFFFABRRRQAV0vgyfFxcwH+JQ4/A4/rXNVqeHJ/I1qDJ4clD+I4/XFTNXizWhLlqJnfUUUVyHtHK6T/AMjhe/8AA/5iuf1D/kIXP/XVv5mug0n/AJHC9/4H/MVz+of8hC5/66t/M0menlvxSK9bPhP/AJDS/wC41Y4BY4AJPtW14VR11lSysBsbqKR6GJ/hS9DN1P8A5C95/wBd3/8AQjVarWp/8ha9/wCu7/8AoRquqs7BVUsxOAAMk12U/hPhsU71XY6PwWD9puTjgIB+tdbWV4e01tOsP3oxNKdzj09BWrWE3eR6GHi4U0mFFFFQbBRRRQAUUUUAFFFFABRRRQAUUUUAFFFFABRRRQAUUUUAFFFFABSEZBGcUtFAHELJeeHNWIlZpI3OW9JF9frXaRSJLEskbbkcBlI7g1ieL4kfS1kYDekg2n69R/n0qx4Zdn0ODcc4LAfTJpHdXtVpKr12ZrUUUUzhCiiigAooooAKKKKACiisWy8RwXV+1q8TQ5YqjM33j6H0NBcacppuK2NqiiiggKKKKACiiigAooooAKxvEmmPqFmrxE+bBllX+8D1H14rZooLpzdOSkuhznhPU2njaynYl4xmMnuvp+FdHXGIv2HxlsjGAZcY9mH/ANeuzpI6MXFKalHaSuFFFFM5AooooAKQgEYPQ0tFAHLz+EA0rGG72xk8KyZI/HNathpbQac1jdyLcQn7vy4wPT8606Kpzb3MY0IRd0ji9S8MXVszPaZuIvQffH4d/wAKw3R43KSKysOoYYIr1Co5YIZxiaJJB6OoP86tVX1MJ4OL1i7HmNFegyaFpkn3rRB/ukr/ACNMHh3Sgc/ZP/Ijf41ftUY/U590cFXYeE7Ce1hmnnUxiXAVTwcDPOPxrXt9Os7U5gtokYfxBefzq1UTqXVkb0cNyS5mwooorI7AooooAKKKKACiiigAooooAKKKKACmS/6l/wDdNPpkv+pf/dNABF/qU/3RT6ZF/qU/3RT6ACiiigAppjQsGKKWHQ45FOooAQgEYIyDTRFGF2hFC+gHFPooAaVUkEqCR046U6iigBNo3bsDPrS0UUAMWNEYsqKpPUgYzVDVrG9vdq2t75EZUq67c7s+9aVRSXEMToks0aO5wiswBY+3rQBFp1lHp9lHbRnIQcse57mrDKGUqwBB6ginUUANVVRdqKFA7AYoZEfG9VbByMjOKdRQA3au7dgZ9cU6iigBhjRnDlFLDoSORS7V3bsDPrinUUANKqW3EDI74oZVddrqGHoRmnUUAIqhVCqAAOgFFLRQAiqFGFAA9qRVVRhQB9BTqKAGhVXO0AZ9BSNGjsGZFZh0JGSKfRQAU0RoHLhFDHqcc0yS4hidElmjR3OEVmALH29aloAayq6lWUMD2IzSqoVQqgADoBS0UAFMWNEJKIqk9SBjNQ317BYQedcsVTO3IBPNTowdFdfusMigAZQylWAIPUEUKqou1FCj0AxTqKAG7V3bsDPrijau7dgZ9cU6igBpVS24gZHfFAVQSQACe+KdRQA3au7dgZ9cUbV3bsDPrinUUANdEkGHVWHoRmlAAGAMAUtFADQqqSQAM9cCgKoJIABPfFOooAKKKKACiiigAqvfWcN/atBOuVPQjqD6irFFAmk1ZnA6pod3pzFiplg7SKP5jtWXXqNZt5oOn3hLND5bn+KP5T+XSt41e5w1MH1gzB8XTbpbSDP3It35/wD6q56tLxDL5msTgH5Y8IPwGP55rNrSCtFHJWfNUbCiiiqMgooooAKKKKACpIJTDPHKvVGDD8DUdFAHqCsGUMpyCMinVQ0Ob7Ro9q+eQm0/hx/Sr9cbVme7F8yTOV0n/kcL3/gf8xXP6h/yELn/AK6t/M10Gk/8jhe/8D/mK5/UP+Qhc/8AXVv5mpZ6uW/FI0PDmp22mzytcox8wAB1GSuP8f6V1Fjrllf3AggZy5BPK4rz+tnwn/yGl/3GpI6cVhoSUqj3sTafYwah4m1CG5UsitIwAJHO8D+tdPZ6XZWR3W9uqN/ePJ/M1g6D/wAjZqP/AG1/9GCuqq7vY8Dkje9tQooopFhRRRQAUUUUAFFFFABRRRQAUUUUAFFFFABRRRQAUUUUAFFFFABRRRQAUUVkeJb5rLS2EZxJMdgPoO5/z60F04OclFdTE8R6idSvI7G0/eIjY4/jfpx9P8a6jTrQWNhDbA52LyR3PU/rWN4T0xY7f7fKuZHyI8/wr6/jXR0kdOJnFJUYbL8wooopnGFFFFABRRRQAUUUUAFcp4s01YyuoQDaS2JAPXsa6usjxRIqaHMG6uVVfrkH+hoZ0YWbjVjbqWNEvDfaXDM5zJja/wBR/nNX6wvCCsukMT0aViPpgD+lbtBNeKjUkl3CiiigxCiiigAooooAKa7rGjO7BVUZJPYU6uU8UalJNcDTbbJ5Ak29WY9FoNqNJ1Z8qK2mE6p4pNyB8gYyfQDgf0rtKy9C0oaZaYbBnk5kPp7CtSki8VUU52jstAooopnMFFFFABRRRQAUUUUAFFFFABRRRQAUUUUAFFFFABRRRQAUUUUAFFFFABRRRQAUUUUAFMl/1L/7pp9Ml/1L/wC6aACL/Up/uin0yL/Up/uin0AFFFFACEhQSegrnrfVtWv0kubC1tzboxUK5+dv1roSQoJJwB1Jrlbm1gtYpNT0XUVjUfM0W7g+2P6EUAaWq6pd6fDZztDGqSECdTklO+Afz/KpNc1OTT4IPsypJNM4VA2SCPwP0/OmTq2s+GtzpiWSPeAP7w9Prj9ax9ImbV9TsA4Oyyhy3uwOAf8A0H8qANXVdXu7HUba1ihjm81ASMEEtkjjngVVl1zU7C8WG+s4280fu1iPJPYZz607Vv8Aka9N/wB0fzNHiH/kN6P/ANdR/wChLQAp1jU7K/gj1K2hWGdsKYz938c9sipNQ1u6tdZ+xQ26TBlG1QDuLEeucYqLxZ/rtN/66n+lRXtxFa+M4pZmCpsClj2yCKAJ11jULK+ih1W3iWOY4V4+361U8SPdjXLHZHGdrjyM/wATZHXn1+lS+Kp4rs2lnbuskzSZ+Q5x2H8/0p/iRgms6S7kKolBJPQfMtAF+fU5tO0kXOoxILgttEcZ4J7evaqMmqa3awi8urKH7PwWVThlH50viv57W1uYyJIopfm2nI/zxj8at6tqdk2iTus8b+dGVRQQSSRjp7UAN1bWmttIgvrMI4lcAeYD0IJ7HrxVS71nVrRY7uWziW0cj5c/Nz688GqGoQvB4OsVkBDGbdg9gQxFa3ij/kXx/vJQBBdazq0MC3ws4lsmIIDH5sHoTzxmreoa08UFl9jiV5rzBQOeFzjr+dR6v/yJ/wD2yi/mtR/Z9PvNG063vJlilMQMTZwRwM/0oAv6fNqhuGiv7eFUC5EsbcE+mK0HYqjMOoBNc/pNzdWmsHS5bkXcWzcr9Sv1/wAPpW/L/qX/AN00Ac1Y+IdSvwscFpG8of8AeMqnaqcep69av6hqt1/aH9n6ZCks6rukZ/uqP8kVX8FqP7LmbHJmIJ/4CtUWiePxNdxvfNZGX5kfAwwPbn/PFAGxpeqzzXklhqEKxXSDcNvRhVKHXNSuru6tLa2ieSNyEbkKqgkEtz9KlsbCL+2lnOq/ariJTlMDOCCOx96qeHruCDWNSimdUaSQlSxxnDNkfrQBf0vV7mTUH0/UYViuFGVK9G/yKbcave3N/LaaTBG/k8SSydAarNKl74zga2YMsEZDsvI6H/ECjw5NHZXt/Z3LrHN5mQXON3X/APX+NAF7S9XmmvXsL+AQ3SDI2/dYVRfxDftfXVnb2qSypKUiCqegJBJ5+npS+Yl/4xhktWDJbxYd15HQ9/xApfDyj+3dXbHIlIB/4EaAKmuyX51XTS0UYkBUxD1f5cg89M1sz6pPp+ki41CJBcFtojjPBPb17VR8SME1nSXchVEoJJ6D5lo8WjzbO2uIn3Rxy/Myc4z3/SgBz6vqtj5c+o2kS20hAOz7yZ/Grus6ubCKFbeMTT3BxGvb6/qKzLm0iuLRftHiDfA5GAwHJ7d6TVkGn6no8srFoIlWMuR6d/1zQBBr9zqX9mrDqVsiFnDJJGeOM5B56811Vp/x6Q/7i/yrA8XXttJp0UMcqSO0gcBSDgAHn9a37T/j0h/3F/lQBQvNSntdbtbRlj+z3Axuwdwbnjr64/OoZ9caLxFHp4VPJOFZsHduI47+4pviyJhZQ3afftpQwPoD/wDXxWO0D3Ok3ergYmNyJEPcKDj+v6UAdB/aU0niH+z4ljMMce6RiDuBx259xVaXVr+8vJoNJt43SA4eSToT6DmmeGM3U99qLjBmk2r7Drj9R+VZujQSrNdWram1lKj8rgfP780Abum6u15a3IliEV1bZ3p2zz/hWfp+v6jqDRxw2iMwcea6g7VXPuevWptOsoYmv7iLUBdyNGyyYA64znrTvBygaQxA5Mpz+QoAfd6reS6g9jpUKSPEP3kknQe1S6Rqst3PNZ3kIhu4eWVehHqP0/OsS1hkj12/gbUGsndywOB+8GSe/wBa09LsYV1eS4Gp/a51Xa4wM4/P2oA3qKKKACiiigAooooAKKKKACiiigApCQqkk4A5NLVLWZvs+kXUmcHyyAfc8D+dNaik7Js8+uJTPcSynrI5b8zmo6KK7DwdwooooAKKKKACiiigAooooA7LwdPv06WEnmOTP4Ef4g10Fcd4On2ahNCTxJHn8Qf/AK5rsa5aitI9fDSvTRyuk/8AI4Xv/A/5iuf1D/kIXP8A11b+ZroNJ/5HC9/4H/MVz+of8hC5/wCurfzNZs9vLfikV62fCf8AyGl/3Gqjp+nXOoyMlsgOwZYk4AroNB0O9sNSE86oECkcNmkduJqwVOUW9bDNB/5GzUf+2v8A6MFdVXK6D/yNmo/9tf8A0YK6qqPnwooooAKKKKACiiigAooooAKKKKACiiigAooooAKKKKACqt/f2+nwebcPgdAByWPtVquI8WTPJq5jY/LGgCj68mrhHmdjGvU9nC6NMeL7cyYNrIE9dwz+X/163bO7hvbcTW77kP5g+hrzSuh8HTuuoSw5+R492PcEf4mtJ00ldHLQxM5T5ZdTsaKKKwPQCuX8ahtlmf4cvn68f/XrqKyvEdi17pbiMZkiO9QO+Oo/KhnRhZqFaLZZ0kqdJtCvTyV/lVyua8J6mrQ/YJWw65Mee47iuloJr03TqNMKKKKDEKKKKACiiigAooooARmCqWYgADJJ7VxWqXs2v6lHbWqkxKcIPX1Y1ueKrprfSSiHBmYIfp1P8v1pnhSxS308XJH72fv6KDwP60juoWo03We+yNaytks7SK3j+7GuM+vqanoopnE227sKKKKBBRRRQAUUUUAFcZoaifxRI8vLBncZ9c//AF67OuM1mCbRtcW+hHySNvU9sn7yn/PekztwmvPDq1odnRVXT76HULVZ4DweCD1U+hq1TOOScXZhRRRQIKKKKACiiigAooooAKKKKACiiigAooooAKKKKACiiigAooooAKKKKACiiigAooooAKZL/qX/AN00+mS/6l/900AEX+pT/dFPpkX+pT/dFPoAKKKKAEIDAggEHgg96zW8P6W0vmG0UHOcBiB+WcVp0xJEkzsdWx1wc0AVb+S7trZP7PtVmIOCmQoC47fpVTw7pstjDNNcqqzztkqv8I9P1NbFFAFaawtp7uO6kj3TRfcbcRj8OlFxYW11PDNNHukhO6M7iMHOe30qzRQBWu7C2vTGbmPeYjuT5iMH8PpWVcabLP4mE8sG+0MW1icY6Gt6o5J4YSBLKiE9NzAZoAqWejWFlN5sFuBJ2Yktj6ZqW+0+11CNUuot4U5U5II/Kp/MTzNm9d/93PNPoArwWNtBafZY4h5GCNjcg569aqR+H9Lim81bUbgcgFiQPwJrTooAr3tjb38Iiuo/MQNuA3Ec/h9aLqzt7y38i4j3xcfLkjp9KleRIxmR1UHuxxT6AK81nbz2f2SWPdBgLtyRwOnPXtUU2k2M8EcEtsrJGNqZJyB6Z61dooAp2OmWen5NrCEZuC2SSfxNWyAwIPQ0tFAFeysrewhMVrH5aFtxG4nn8fpTb3TrTUFC3UIfb0PQj8RVqkoAqWOmWeng/ZYQhPVupP4msjTNF8yfUl1G2zFLKGjJPXluRjp1FdHRQBUsdOtNPUi1hCbupzkn8TTb7SbLUGDXMAZxxuBIP6VcLBcZIGfWloArWdjbWEZS1hWMHrjkn6mi3sLa1nmmhj2yTHdIdxOTnPf61YyCevSloAq32n2uoRql1FvCnKnJBH5U6CxtoLT7LHEPIwRsbkHPXrU9LQBmReH9Mim81bUFgcgMxIH4Grt1awXkJhuIlkjPY1NRQBmLoGmLAYfswKsQTljk/jmtFFCIqKMKowBTqZ5ieZs3rv8A7ueaAG3EEVzA8Myb43GGGcZpiWVsll9jWIC3KldmT0PXnrViigCC0tYLKAQ2ybIwSQMk/wA6gvdIsb999xAGf+8CQf061eooArW1ha2sDQQQqkbDDAdT9T1pbOzt7GHybaPZHndjJPP41YooAp32mWeoYN1CHZeA2SCPxFOstPtbBCtrCqZ6nqT+Jq1RQAUUUUAFFFFABRRRQAUUUUAFFFFABWF4vm8vSljHWSQD8Bz/AIVu1yXjObNzbQZ+6hc/icf0q6avIwxErU2c1RRRXUeOFFFFABRRRQAUUUUAFFFFAGhoU/2fWbV84Bfafx4/rXoVeXoxR1ZTgqcivTIZBNBHKv3XUMPxFYVVsz0cFLRxOZ0n/kcL3/gf8xXP6h/yELn/AK6t/M10Gk/8jhe/8D/mK5/UP+Qhc/8AXVv5msGfQ5b8UiXTNVuNLd2t9hDgBlcZBx0rodE1+71HUBbzRwqhUnKKQePqa5Gtnwn/AMhpf9xqR2YmjBwlNrWxf0H/AJGzUf8Atr/6MFdVXK6D/wAjZqP/AG1/9GCuqqjwAooooAKKKKACiiigAooooAKKKKACiiigAooooAKKKKACuE8U/wDIcm/3V/kK7uuE8U/8hyb/AHV/kK1pfEcmM/h/MyK3PCP/ACFz/wBcm/mKw63PCP8AyFz/ANcm/mK2n8LOCh/EidtRRRXIe0FFFISACScAd6AMk+HrX+1FvUZkw2/yx03f57Vr1lXXiHTbZivneaw7Rjd+vSq6eLNPZsFJ09yg/oaR0unXqJNpuxu0VVs9QtL5c206SEdR0I/DrVqmc7i4uzCiiigQUUUUAFFFFAGB4whL6ZHKBny5Bn2BGP54qz4ZuUn0aJVI3RZRh6en6Vo3ECXNvJDKMo67SK5Gyhv9D1tYEjaSOVgvA4dc9fYikd1O1Wg6d9Vqjs6KKKZwhRRRQAUUUUAFFFFABUN3aw3kDQ3CB0bt6e4qaigabTuirp9hBp1v5NuCFJ3EsckmrVFFASk5O7CiiigQUUUUAFFFFABRRRQAUUUUAFFFFABRRRQAUUUUAFFFFABRRRQAUUUUAFFFFABRRRQAUyX/AFL/AO6afTJf9S/+6aACL/Up/uin0yL/AFKf7op9ABRRRQAVx2g6pHp8N0pilmkaTISNcnA7n0FdjXOeDwPLvWxyZQM0Aaul6pBqkDSQhlKHDK3UVSn8S2yTPHbwTXIj++8a8Cs2w3pN4hEPDDftx25atPwmIxokZTG4s2/65/wxQBbg1a3udPkvLfdIsYJZAPmB9MVheG9XcSvBMtxMZpQFbqE+vpVnQAE1/VEgx5APboDn/wDXR4P/ANTef9daAOjrhHu7a91m4nvbS4mjIwsa5BXp1wa7uuc0n/ka9S/3T/MUACf8jvJ/1y/9lFatlqcV7d3VuiOrWzbWLYweSOPyrKT/AJHeT/rl/wCyijw8f+J5q4/6an/0JqANWDU4ptVm09UcSRLuLHGD0/xqnL4kt1lkEVtczxRnDyxplRVbTiD4yv8ABz+6P80qM22o+HvNlswlxY5Lsh6qPX8u/wClAB4snS50e0mjzskkDDcMHG01bk8T2sc6q0E4hY4WYrhT7j1FUPEt3HfaFZ3MQIV5Oh7cEEVf8WIo0TAUAK649qANG/1G30+28+dvlP3QvJb6VTsvEEFzdLbywzW8j/c8wYDVkaq032nRQqo/7pSgkPyluOv6VY1Ky1rUfJMlvbI0LblZX5oA1NQ1mGyuFtliluLhhny4lyQKl03UotRjdo45YzGdrLIuCDVHVNMvBqA1HTJFE+3a8bdGFT6NqjagJo5ofJuYTiRe3+eKAL9xOltbyTyHCRqWP4Vi6LHcanc/2tdyMqgkQRKcKB0Jq54jDHQrrb1wPy3DP6VJoZU6Labenlj8+9AFG68L2E081xLNcKXYu2GXAycntVPwlaL9pu7uEsIRmKLd1IznJ/IfnV/xReG308W8XM1ydigdcd/8Pxq/plmthp8NuOqL8x9T3/WgDJ/4Rn7U0supXckszE7WU4AHbg/yqtpF5dLoOoqsjObfIjk68Y7fTrVvVtQmvbk6VphzI3E0nZB3Gf8APpWpp9hDp9mttEMr/ESPvHuTQBhW8ENnPo81m58254mw2fMBGST9Dmryj+2dV3Hmys2wPSST1+g/z1qG/tLaznW20yBY766yN4yfLTu3t+FRxveRpdRabLHBb6eNuxkDGUgZbJ7UAaes6fJewK9vK8VxDloirYGfQ03QtSOpWW6UbZ4zskHTn1q3YXP2yyhuMbfMQMR6GsXw1zqmrlP9X53H/fTUAdFVe9vIbG2a4nbCL6dSfQVYqjq+nrqdg1uX2NkMrehFAFa11+O4uIoXtLmEzH92zpw1U0/5HeT/AK5f+yilttRv9NuoLLVY1dJDsjnT8v8APQ0if8jvJ/1y/wDZRQBdv9egtLk20cUtzMoyyxDO361a03UrfU4DJAWBU4ZWGCprm9Ek1EXV+1rDBJKZP3hlYgjk/wD16uWtjqNtPqV3LHFH50DkLG2fn7f1oAtXHiW2imdIoJrhY/vyRjKirn9qW7aW2oRkvEq5IHX6fWsHw8+pLpmLK3tZIyx3F2OSfenxWF1p/h/UkuVRVf5lCtkD1/pQBcbxRbeUskVtPLxl9o4T6mtSwvoNQthPbsSpOCDwQfQ1R8MrF/YUOwL827f7nJ61S8JYEuorH/qRKNnp3/pigDpKKKKACiiigAooooAKKKKACiiigAooooAK4LxJN52tz88JhB+A5/XNd4SAMnoK8zupTPdSzHrI5b8zW1Ja3OLGy91Iiooorc80KKKKACiiigAooooAKKKKACu/8OT+fotuSeUBQ/geP0xXAV13gybdbXEBP3HDj8Rj+lZ1V7p1YSVqlu5DpP8AyOF7/wAD/mK5/UP+Qhc/9dW/ma6DSf8AkcL3/gf8xXP6h/yELn/rq38zXKz6jLfikV62fCf/ACGl/wBxqZoGkx6rLMJZSixgHC9Tn/8AVXS6b4ft9OuhcRSyswBGGxjn8KSOrFYinGMqb3sZmg/8jZqP/bX/ANGCuqrldB/5GzUf+2v/AKMFdVVHhBRRRQAUUUUAFFFFABRRRQAUUUUAFFFFABRRRQAUUUUAFcJ4p/5Dk3+6v8hXd1wnin/kOTf7q/yFa0viOTGfw/mZFbnhH/kLn/rk38xWHW54R/5C5/65N/MVtP4WcFD+JE7aiiiuQ9oa7rGjO7BVUZJPYVw2t65LqMjRxMUtQeF7t7n/AArc8XXZg09LdDgztz/ujr/SuMpM9bAUFb2kvkFFFFI9QdFI8MiyROyOpyGU4IrtfD2tf2jGYJyBcoM56bx6/WuIqeyuXs7yK4TrG2fqO4oOfEUFWhbr0PS6KarB1DKcgjIp1UfOhRVDU9XtdMT9826Qj5Y16n/AVzN14qvpWPkLHAvbA3H8z/hVxg5GNSvCnoztaK8//t/VCf8Aj7b/AL5X/Cj+39U/5+2/75H+FV7JmP1yHZnoFFef/wBv6p/z9t/3yP8ACj+39U/5+2/75H+FHsmH1yHZnoFFef8A9v6p/wA/bf8AfI/wo/t/VP8An7b/AL5H+FHsmH1yHZnoFFef/wBv6p/z9t/3yP8ACj+39U/5+2/75H+FHsmH1yHZnoFFef8A9v6p/wA/bf8AfI/wo/t/VP8An7b/AL5H+FHsmH1yHZnoFFef/wBv6p/z9t/3yP8ACj+39U/5+2/75H+FHsmH1yHZnoFFef8A9v6p/wA/bf8AfI/wo/t/VP8An7b/AL5H+FHsmH1yHZnoFFcJH4l1RDzOrj0ZB/Sr9t4vlBAubZGHrGcfoc0nSkUsXTfkdZRWbZa5YXpCpNskP8Enyn/A1pVDTW50RkpK6YUUUUigooooAKKKKACiiigAooooAKKKKACiiigAooooAKKKKACiiigAooooAKKKKACmS/6l/wDdNPpkv+pf/dNABF/qU/3RT6ZF/qU/3RT6ACiiigArP0nS10tJlWUyea27lcYrQooAzrDSlsry7uPNL/aWLFSuNvJP9apv4cKSu1jfzWkch+aNeR+HIrdooAp6ZpsGmW/lQAkscs7dWNUbbQDaX5nt76VIWfe0IHB56E56fhW1RQAVn2ulrbapcXwlLGcY2benTv8AhWhRQBnjS1GtNqXmnJXbs2+2OtVbrw/5moNeWt7Lau/39g6+vcVtUUAZOn6FHYX0tyk8j+ZGUIbrzjJz68frVdvDsgRoYtTuEtm+9EeePTP/ANat6igDJvtChutOgso5GijhOQcZJ6/41Z1XTxqVmbdpDGCwO4DPSrtFAGfd6RBeWEVrMTmJQEkXgggYzVW20KVLiKW61K4uBEdyKSRg/ma2qKAMq90d57trq2vp7aVwA2OVOPaptL0uPTVkIkeWWU7pJH6mr9FAEc0STwvDIMo6lWHsaxdHW70q6/syaJ5bdiWhmUcDuQfT/Gt6igDNn0lbjV4r6WYsIR8kW3ge+frzWhIpeNlDFSwIyO1OooA5uLwo0JJi1KZC3UquM/rWrpenSaesgku5LneRgv8Aw4/Gr9FAFK0sBBd3F1JJ5s0x+8RjavZRVa70UzXE8kF5JbpcjE0aqCH+npWtRQBlalLNp9jDa6dbu8jjy4yBkJgdTSadpyaVo8scr/MylpXAzjjt9K1qKAMbwxava6a4YMFeZnTcMErgAEjt0q9qNgmoW4ieSSPDBgyHBBFW6KAMaDQW+1RT3t9Nd+ScxqwwAfzNWRpajWm1LzTkrt2bfbHWtCigDHvdCE1211aXUlnM/wB8pyG/DIqzpmmjT1kLXEs8kpy7yHqfpV+igDDk8OlJnewvprNZDlkTkfhyKdfWSaf4buoEkkk+UsWc5JJPNbVFAHLaZojXWkQyW99NbCZT5qLyrckdMjtW9punw6baiCDJGcsx6sfWrdFABRRRQAUUUUAFFFFABRRRQAUUUUAFFFFAFPV5vs+lXUnQiMgfU8D+dec13viOC4udLMFrGZGdxkAgcDn+YFcp/YGqf8+jf99D/Gt6TSR52LUpTVkZtFaX9gap/wA+jf8AfQ/xqOfR9QtoWmmtmSNerEjj9a15l3OT2c10ZRooopkBRTkRpJFRBlmIAHqas3em3llGr3MBjVjgEkdaLjSbVypRRRQIKKkggkuZlhhXfI3RR3q9/YGqf8+jf99D/Gk2kUoSlsjNrc8IzeXqxjJ4ljIx7jn+hqr/AGBqn/Po3/fQ/wAataXpGp2upW87WrBUcbjuHToe/pUyaatc1pQnGadmXNJ/5HC9/wCB/wAxXP6h/wAhC5/66t/M10Gk/wDI4Xv/AAP+Yrn9Q/5CFz/11b+ZrkZ9XlvxSIo5ZIW3ROyN0ypwa3PC91cS6uqyzyuuxuGckVgVs+E/+Q0v+41I9DEpeyk/Iv6D/wAjZqP/AG1/9GCuqrldB/5GzUf+2v8A6MFdVVHzgUUUUAFFFFABRRRQAUUUUAFFFFABRRRQAUUUUAFFFFABXCeKf+Q5N/ur/IV3dcJ4p/5Dk3+6v8hWtL4jkxn8P5mRW54R/wCQuf8Ark38xWHW54R/5C5/65N/MVtP4WcFD+JE7aiiiuQ9o5LxoD59qf4drY/MVzVdt4sszcaaJkGWgbcf909f6flXE1LPfwUlKil2Ciiig6wooqzp1o19fRW6/wAbcn0Hc0CbUVdnoOngjTrYN18pc/kKra1qa6ZZGQYMr/LGp9fX8K0AAqgAYA4FcP4pujPqzR5+SEBQPfqf8+1awjzM+QxNXki5LdmTNLJPK0srl3Y5LHvTKKK6jxgooooAKKKKACiiigAooooAKKKKACiiigAooooAKKKKACtfS/EF1YFUkJng/useR9DWRRSaT3KjOUHeLPSbG+t9Qg823fcO4PVT6EVZrzaxvp7C4WaBsEdR2YehrvdM1GHUrUTRcEcOh6qa55w5T1KFdVNHuXKKKKzOkKKKKACiiigAooooAKKKKACiiigAooooAKKKKACiiigAooooAKKKKACmS/6l/wDdNPpkv+pf/dNABF/qU/3RT6ZF/qU/3RT6ACiiigAqncanY2swinuY0kP8JPT6+lWmO1S2M4Ga5nwxZQX8NzeXkSTyvKV+cZxwD/X9KALWn3c0vim8hM7PAsW5F3ZUfd5H51Z0fcJ7wNqP2vDD5ef3XJ4/z6VmaJbpaeK72CP7ixHaPQZU4p3h5DJda0ittZnwG9OX5oA2G1fT0mMTXkQcHBBbgfj0qj4j1d9Pgh+yyJ5rnOCM5XB5rJtTbabGbHWdOAUscXAXOfx6/l+VW/GEcJ0+1miVPvBVYD+HBIH0oA3F1Oya2a4W5QwodrP2BqZrmFbb7SZAIdobf2we9Y/iK1gtdAnW3iSJS6khRjJyKdc/8ieP+vVP5CgDSfULRLVblp0EDHCv2P8AnFRXN/A0NzFBOpnSBpMKeVGOv6iudvf+RKs/98fzatS10q3stHmnUFriS2bfISSTkZIoAZomrxRaQkuoXfzs7AFzkmtuCeK4iEkMiyIejKciuc8LaZaT6a09xCkzuxX5xnaB6elL4fK2OralaBsW8fzjJ+7g/wCB/SgDXfWtNjk8tryLd04OR+YqzLcwQ25uJJVEIAO/PHPSubM9jdwz/ZdEeWElszqozn1Hf9ahgdn8DXAY5CSBR7Dcp/rQB0UmsadGUD3cYLgEc9j/ACq5vXZv3DZjO7PGPWub/syz/wCET83yE83yPM8zHzZxnr6e1U7q5l/4RGwiDkec5Rj/ALIY4H8vyoA6RNY06SbykvIi54HPB/HpVm4uYbWLzLiVY06ZY4qmuh6csMcf2WM+WQQ2PmJHqe9YutTpJ4kjjuoZZ7eBMiKNd24kZzj8vyoA6K0v7W9BNtOkmOoB5H4U261Kzs3CXFwkbH+EnmucV1/t60uNPsLm2QkJKGh2rgnGeP8APFSXsb6ZrFzd3liLy1n537d2wfjQB00M8VxGJIZFkQ/xKcim3dzHZ20lxMcIgyf8Kg0l7J7FW08BYSScDse+azPGTsulRqM4aUA/kf8AP4UAWtFuL6+Z7y42x2zjEUWOevXNUmu9S1i/ni0+dbe2gO0yY5Y1voght1jiHCJhR9BxXIeHbG9vbKURXr2sIk6xj5mbA75HHSgDo9Ji1GKORNRmSUhsRso5I96fquoR6bZNM3LnhE/vNWbol9cx3t3p9/L5rW67xIeuB1/mKpQahaalrBvL6dI4IOIImPU+pH+e3pQBe8L313erdG7kLsjAAEAY65qCS81Ca2u9SiuvLjt5SqQbAVZQRnJ9aZ4VuoFuryNpVDzS5jH97rVy/wBIt4luJpLuWKzdvNmhHRj7HtmgCfUdRk+y28Vn/wAfd4B5Y/uAjJY/SrVxDdf2cYre4xchRiVx1P8A9esS2uJY7lLn7L517driCHdtEUQ6c+9bWm34v4XYxmKWNykkZOdrD3oAr6LqjXyyQXKeXdwHEi+vuK1K51v3PjdPLH+ui+fH0P8A8SK6KgCjPrGn28pjlu4w4OCAc4PvirIuITbm4WVTCFLbwcjA71z7XVhd3Fx9m0Y3i7j5kwUcn2/yKg0Rj/wj+rR/MFRZNqt1HymgDefWdOjjSRruMK/3ec5q3FLHNGskTq6MMhlOQa5zQdMs7jQDJNAjvJuyxHIx6HtVOxuZIvBt2VY5EuwewO3P8z+dAHSf2tYySNBFdxmXBwAep9jVLwpcz3WmSPcSvKwmIBY5ONq0yx0WyfQI90KGSSIP5uPmBIzwfam+DP8AkEy/9dz/AOgrQB0FFFFABRRRQAUUUUAFFFFABRRRQAUUUUAFFFFABWb4h/5Ad1/uj+YrSrN8Q/8AIDuv90fzFOO6IqfA/Q8/ooorsPDLFh/yELb/AK6r/MV1PjL/AJB8H/XX+hrlrD/kIW3/AF1X+YrqfGX/ACD4P+uv9DWcviR10v4MzjqKKK0OQ0vD3/Ictf8AeP8AI16BXn/h7/kOWv8AvH+Rr0Cuerueng/gfqFFFFZHYcrpP/I4Xv8AwP8AmK5/UP8AkIXP/XVv5mug0n/kcL3/AIH/ADFc/qH/ACELn/rq38zSZ6eW/FIr1s+E/wDkNL/uNR4bl06K4lOoBMkDyzIuVHr+PSups7nS5Zwtmbcy4P3FAOKSOjFV2lKHK9tzF0H/AJGzUf8Atr/6MFdVXK6D/wAjZqP/AG1/9GCuqqjxAooooAKKKKACiiigAooooAKKKKACiiigAooooAKKKKACuE8U/wDIcm/3V/kK7uuE8U/8hyb/AHV/kK1pfEcmM/h/MyK3PCP/ACFz/wBcm/mKw63PCP8AyFz/ANcm/mK2n8LOCh/EidtRRVe8vraxQPczLGD0zyT9BXIey2krsnIDAggEHgg1xeueH5bSRp7RDJbnnaOSn/1vetv/AISjTc/fk/74o/4SjTf70n/fFVyS7F0MbGjK8ZI4eiuqutQ8O3bFpoGLHqyoVP6VXWTwwrZ8qY+x3f40vZy7HprN8PbUwra2muphFbxtI57AV2+haMumQl5CGuHHzMP4R6Co7DWdGT9zbstuD6ptB/H/ABrZBBAIOQehFLla3OWtj/brlhsLXnWs/wDIYu/+urfzr0WvOtZ/5C93/wBdW/nW1Lc8fG/CilRRRW55oUUUUAFFFFABRRRQAUUUUAFFFFABRRRQAUUUUAFFFFABRRRQAVe0nUZNNvFmXJQ8SL/eH+NUaKGrjjJxd0enxSJNEskbBkcZUjuKfXNeEL8yQyWTnmP50+ncfn/OulrkkrOx7VOftIqQUUVy/i3UpI3WxhcqCu6Qjqc9BRGPM7BUqKnHmZ0P2218zy/tMO/+75gz+VT15bXVeEtTlkdrGZiyhd0ZPbHUVcqdldHPSxXPLlaOoqKWeOEfO2D6d6qXV9glIT9W/wAKoEknJOSe5rx8RmCg+Wnq/wAD1KdBvWRfk1L/AJ5x/ixqE6hOehUfQVVorzJYyvL7R0qlBdC0NQnHXafqKmj1L/npH+Kms+inHGV4/aB0oPobkU8cwyjA+3epKwFYqQVJBHcVo2l9vISbhuzetenh8fGo+Wej/A5qlBx1iXqKKK9I5wooooAKKKKACiiigApkv+pf/dNPpkv+pf8A3TQARf6lP90U+mRf6lP90U+gAooooAK5yLTdV0q6mGmGGS3mOQJP4K6OigDB0jSbyz1me6uXWRZIyN4PJYkE8enBp+labd2k2puSiNcNmJvvY5bkj8RW3RQBzl1aa7d2psZxavG2MzZ54P8AntVjV9GkudGt7S2YF7fbjdxuwMVt0UAY72l/qWjz2+oCKKZiNmzoMYPP41QFhrsumNYSmBIkXaDnLOB0GfSunooA5650i7l8N29ioTzo2yw3cdT3/GteSF20xoBjeYSn47cVaooA5iw0/W9LtCtr5D7yS0bn7p9QauaXorwW139skD3F4CHK84Bz+vNbdFAHOWNlrVnbtYILcQ84mJyQD6D1+tEOjXaeGbiwZU895AwG7jGVPX8DXR0UAZn2Kb/hHvsWB53keXjPGcetVU0NpvDkVhcEJNGSysOQDkkfoa3aKAMCGPxF+7gd7dEQjM3UsB/n0FT6tpdxNdxX9hIqXUQwQ3Rh/kmtiigDJsRrUt2sl6YIYVBBjQZ3frx+dMnXXYp5fINtcQyH5Q4wUHp/nNbNFAGZoOmvplkY5WVpHcu23oPYflTtcsDqOmSQpjzAQ6Z9R/k1o0UAZWhamt5bi3l+S7hG2RG4PHGapjT9U0u5mOl+TLbzNu2SH7h/St0QxLM0ojUSMMFgOSPrUlAGRo+lS20k91euslzcfe29APT/AD6VZ/sfTv8Anyg/74FXqKAMLQtFNlPcS3MMe4vmFhyVHP5Vb1Cymv7yCKQAWUfzuM8yN2GPStKigDL1G0uRfW9/ZKjyRKUaNzgMp9DSWMf9lWlzd6hIivNIZZNvRc9APWtWmSxRzRmOVFdD1VhkGgDB0SKW/wBUn1iZCkbDZCp9Omfy/ma6AgMpB6HigAKAAMAdAKWgDnLCw1jSzJa2ot3gd9wlc8r2zj8BUmm6Td22m6jBLtaS4DBDnrkEc+lb9FAGZo1lNZaOttMAJBu6HI5Jqppeiyx6Hc2F5hTK5YFTnHAwfzFb1FAHN21jrkdsdPMkC24BXzurbfQf/XFXvDmnz6dYSQ3IUO0pYbTnjAH9K1qKACiiigAooooAKKKKACiiigAooooAKKKKACiiigArN8Q/8gO6/wB0fzFaVZviH/kB3X+6P5inHdEVPgfoef0UUV2Hhliw/wCQhbf9dV/mK6nxl/yD4P8Arr/Q1y1h/wAhC2/66r/MV1PjL/kHwf8AXX+hrOXxI66X8GZx1FFFaHIaXh7/AJDlr/vH+Rr0CvP/AA9/yHLX/eP8jXoFc9Xc9PB/A/UKKKKyOw5XSf8AkcL3/gf8xXP6h/yELn/rq38zXQaT/wAjhe/8D/mK5/UP+Qhc/wDXVv5mkz08t+KRXrZ8J/8AIaX/AHGrGrZ8J/8AIaX/AHGpHo4j+FL0L+g/8jZqP/bX/wBGCuqrldB/5GzUf+2v/owV1VUfNhRRRQAUUUUAFFFFABRRRQAUUUUAFFFFABRRRQAUUUUAFcJ4p/5Dk3+6v8hXd1wnin/kOTf7q/yFa0viOTGfw/mZFbnhH/kLn/rk38xWHW54R/5C5/65N/MVtP4WcFD+JE7G5nW2tpZ3+7GpY++K85vLuW9uXnnbc7H8APQe1d9rETTaTdIgyxjOB69686rOkup041u6XQKKKK2OEKKKKACuo8JalIZGsZW3Lt3R57eorl62fCkTSayjgHbGrMfyx/WpmrxZtQk1UVjua861n/kL3f8A11b+dei151rP/IXu/wDrq386ypbnZjfhRSooorc80KKKKACiiigAooooAKKKKACiiigAooooAKKKKACiiigAooooAKKKKALuj3Rs9Ut5c4Xdtb6Hg16LXltel2Uvn2MEpOS8asfxFYVVsz0MFLeJPXD+LP8AkNN/uLXcVw/iz/kNN/uLSpfEaYz+GYtbWg2zozXRJUEFV9/Wsq2hNxcJEvVjj6V1aIsaKijCqMAVwZpinTh7OO7/ACDLcP7SftJbL8x1FUjq+ng4+1R/nR/a+n/8/cf51897Gp/K/uPe549y7RUcE8VzH5kLh0zjIqO5vrW04nnRCexPP5VKhJvlS1HdWuWKKpQ6vYTsFjuUyegbK/zq7RKEoaSVgTT2CiiipGadhc+YvlOfmHQ+oq7WDG5jcOvUHNbkbiSNXHQjNe/gMQ6kOSW6OGvDld0Oooor0DAKKKKACiiigApkv+pf/dNPpkv+pf8A3TQARf6lP90U+mRf6lP90U+gAooooAKKK47QtNGqR3S3FxMIlk4RGxk+poA6+QsI2MYBcA7Qe5qrpkl9Lbs2owpDLvICocjbgc9T3zWP4bklibUrF5DIluxCE9uSD/KodCu3tfDF7cA5dJG25552rj9TQB1VQXszW9jcToAWjjZwD0yBmue0rRGu7NdQkvJ1vJcsrhuB6Z9ai0RnbQdX8xiWCP3/ANk0Ab2i3smoabHczKiuxIIQEDg4q1dTC2tZpyu4RIz49cDNcrpejLqGhiWW4lBXd5Sg/KuD6fWpbEvqPhG5FxI5MBfaQeTtXcAfbmgDe0u+Go2KXIjMYYkbSc9Dirlc34U06IWsV/5kvmHcu3I29cdMVv3RlFrMYBmUI2wf7WOP1oAlorjNLgsr5cXF9cQaluOWZ8HOe3+c1pa7ustU029DNsDeW5J7f/qJoA6GiuQ1O/kTxKtwpPkWrpExB4Gc5/8AZvyq+ha98YOckxWkePbP/wCsn8qAOgorj/NttZv7l9SvvJt422wxhwuffmr3hu7YXl1p/wBo+0RR/NFJnPy5/wDrigDoqiuphbWs05XcIkZ8euBmuVvLXRTJNu1SVrrJKsWJAPYZx/WrNu76n4RmNzI5aEOQwPLbRkZoA2tLvhqNilyIzGGJG0nPQ4q5XN+FdOjFpHfrJJ5p3LsLfJ1x0xWdYpa3k0yapdzwahvIBZtoHsPx7fTFAHa1DdXMVpbvPO+2NBkmnQRmGCOMuzlVA3Mclvc1g+Jibi+06wJxHLJl/wAwP8aANHTdRkvbSW5e2MMQyYyx+8uOtZlvruq3UQlg0sSRnowJxW9PGTaSRRKATGVUdAOOK5m1fXdI08AWcRgiyWyctjOSeDQBuf2i1vpH22/hMLgHdGOuc4A/Hisw67qawC8fTALM853/ADY9f8ipr66tdV8NPPK/kKfxKuD09/8A69ZUup6m2giF7IrAUCGfB+70zj+tAHQXOrxx6XHeQoZfOIWJOhLHt/P8qLHULh717K+gSKcJ5ilGyrL0qqmnR3Xh61isZwxiIlikYcFgTnI7ck1XuTewXf2ucRfbp0+z28MZyBzksT7UAasV+9xqkltAgMMA/eyH+9/dFRXmr/YNQSG6hKW0gAWfPG73qDTL3TbEJYJOWk3YaUqdryd+fWrmt2yXWk3KOM4QuvsQMigC8DkZFLWV4ana40SAucsmUz9Dx+mK1aACiiigAooooAKKKKACiiigAooooAKKKKACiiigAooooAKKKKACiiigArN8Q/8AIDuv90fzFaVZviH/AJAd1/uj+Ypx3RFT4H6Hn9FFFdh4ZYsP+Qhbf9dV/mK6nxl/yD4P+uv9DXLWH/IQtv8Arqv8xXU+Mv8AkHwf9df6Gs5fEjrpfwZnHUUUVochpeHv+Q5a/wC8f5GvQK8/8Pf8hy1/3j/I16BXPV3PTwfwP1CiikJABJOAO9ZHYctpP/I4Xv8AwP8AmK5+/BOo3AAyTK3H4mt3RJEl8WXckbBkYOQR0IyKxp5mttZknQAtHOWAPThqTPTy7eVh40XUiM/Y5fyrV8N6be2uqrLPbvGmxhk1OPGCY5smz/10/wDrVc0rxCmpXgt1tmjJUncXz0/Cg0rVMS4NShp/XmUNB/5GzUf+2v8A6MFdVXJaLLHH4tvxI4Xe0irk9TvHH6V1tM8gKKKKACiiigAooooAKKKKACiiigAooooAKKKKACiiigArhPFP/Icm/wB1f5Cu7rhPFP8AyHJv91f5CtaXxHJjP4fzMitzwj/yFz/1yb+YrDqSGaWB98MrxtjG5GIP6VvJXVjzqcuWSkenVy2r+GHeZp9P24Y5MROMH2NYP9p3/wDz/XP/AH9b/Gj+07//AJ/rn/v63+NZRpyjszrqYinUVpRJToepqcGzk/DBo/sTUv8Anzk/Kov7Tv8A/n+uf+/rf40f2nf/APP9c/8Af1v8a0945v3XmS/2JqX/AD5yflR/Ympf8+cn5VF/ad//AM/1z/39b/Gj+07/AP5/rn/v63+NHvB+78y1b+HdSmcAweUv952AA/rXXaRpcWl25RDvkbl3I6//AFq4f+07/wD5/rn/AL+t/jR/ad//AM/1z/39b/GplGUuprTq06buk7no9cPqmkX82p3MkdrIyNISCB1Gaof2nf8A/P8AXP8A39b/ABo/tO//AOf65/7+t/jSjBxKq14VVZpkv9ial/z5yflR/Ympf8+cn5VF/ad//wA/1z/39b/Gj+07/wD5/rn/AL+t/jV+8Yfu/Ml/sTUv+fOT8qP7E1L/AJ85PyqL+07/AP5/rn/v63+NH9p3/wDz/XP/AH9b/Gj3g/d+ZL/Ympf8+cn5Uf2JqX/PnJ+VRf2nf/8AP9c/9/W/xo/tO/8A+f65/wC/rf40e8H7vzJf7E1L/nzk/Kj+xNS/585PyqL+07//AJ/rn/v63+NH9p3/APz/AFz/AN/W/wAaPeD935kv9ial/wA+cn5Uf2JqX/PnJ+VRf2nf/wDP9c/9/W/xo/tO/wD+f65/7+t/jR7wfu/Ml/sTUv8Anzk/Kj+xNS/585PyqL+07/8A5/rn/v63+NH9p3//AD/XP/f1v8aPeD935kv9ial/z5yflR/Ympf8+cn5VF/ad/8A8/1z/wB/W/xo/tO//wCf65/7+t/jR7wfu/Ml/sTUv+fOT8qP7E1L/nzk/Kov7Tv/APn+uf8Av63+NH9p3/8Az/XP/f1v8aPeD935kv8AYmpf8+cn5Uf2JqX/AD5yflUX9p3/APz/AFz/AN/W/wAaP7Tv/wDn+uf+/rf40e8H7vzJf7E1L/nzk/Kj+xNS/wCfOT8qi/tO/wD+f65/7+t/jR/ad/8A8/1z/wB/W/xo94P3fmS/2JqX/PnJ+VH9ial/z5yflUX9p3//AD/XP/f1v8aP7Tv/APn+uf8Av63+NHvB+78yX+xNS/585PyrttIjkh0u2jmUq6oAQe1cJ/ad/wD8/wBc/wDf1v8AGj+07/8A5/rn/v63+NTKLka0qsKTukz0euH8Wf8AIab/AHFqh/ad/wD8/wBc/wDf1v8AGoJZpZ33zSPI/Tc7EmlCnyu462IVSPKkaOgxbrmSQ/wLgfj/APqrcY7ULegzWV4fH7mY/wC0K05lLwyKvVlIH5V8xmMubFSv0se3gI8uHXmcNptkb+7ECuEyCckZ6Vrf8Iq//P2v/fH/ANes2Ox1KC4ZIYZ0kHBKZHH1FOa61TT5B5kk8Z6gSEkH8+K9Oo6k5fupr0FHlS95HSW8DaRo8o3iRo1ZwcYrmdOtJNWv2WSUgkF3c8n/ADzXUadfx6lpzSTBVwCso7dOfwxXJ+f9ivmewmYqpwrEdR9K5cLz3qLafc0q8vuvoX9Y0NbC3E8UpdcgEMOa0/DF1JPZPFIS3lMApPoe1c/f6leXoVLlvlHIULgfWte3uIrHw48ti+6QsA7EcqT7VVeFR0FCprJvcUJRU247HR0Vg28lxZ6laRG8e6S5XLBjnHHUe1TPcTalqXkWsrR20B/eyIcbj6A15rw7T30te50e0+82K1NNfdblT/Cay+laGlHmUfT+taYCVq6XcmurwNCiiivojgCiiigAooooAKZL/qX/AN00+mS/6l/900AEX+pT/dFPpkX+pT/dFPoAKKKKACsDwpDLDFdiWN0zLkblIzW/RQBzujQypqmsM8Tqru20lSA3zN0pvh6xaXw/dWtwjxeZIw+ZcEfKvPNdJTJEEsTxtnDgqcHB5oA52yj1yytzYrFD5S523DNwi+vWq/h+Nm0HVQoL7ldVwPvHaf8AGr58MRY8tb66EP8Azz3cf5/CteztIbG2WC3Xai/mT6mgDO8PRSR6AqSIyP8AP8rDB6mqWgWs/wDwjd9A0TJJIZAquMZygA610tFAHO+GLqSOBdPktJ0dCxLsuFHOa3rh5I7eR4o/MkCkqmcZPpUlFAHIarN/akPlf2PPHqBI+fZgD8e4+ta2s2Ms/h3ymzJcRIrZHJZh1/rWzRQBy1pps03hm8aZH+0zsZfmHzEjpx74P51b8KWs0dtcXFyrLNNJzvGDgf8A1ya3qKAOTNt/Y9/cfadMF5aytuRxGGKe3P8AnitGwU3drdtDpiWDOhSJ9gVmyO/GeuDW3RQByelTtZ2Mlg2lTPdktz5Y2n3J9KtaHazHwzdW7RskknmKqsMHlcDrXRUUAc54au5YbYWD2U4kj3MWK4HrjnvVfU7o39s0Nzo0633RGVMgH1z6V1dFAFPSoZrfTLeK4OZVQBvb2/DpWX4oikiaz1GNS32aTLgemQf6Y/GugprKroVdQysMEEcEUAQfavOsDc2QExZN0YzjJ9Kw5ddvpLZ7Y6XMLp1KdDt579K2rDToNOEi2wYLI27aWyF+lW6AOZl0K4HhhbVRm4EnnFAep6Y/L+VEutXM2ntZjTLgXLR+WRsO0cYzXTUUAZui2r6bpCRz/fXLsBzjviodMt5bu5l1O6Vo3cFIEYcxp6/U1sUUAciIp20lNG+ySi6WbmTb8oG7O7d9OK2vEN6lnpcqk/vJlMaL3OeCfwrUqk+mW0moi+kVnlUAKGOVXHcD1oAZoVo1lpMEMgxJjcw9CTnFaFFFABRRRQAUUUUAFFFFABRRRQAUUUUAFFFFABRRRQAUUUUAFFFFABRRRQAVm+If+QHdf7o/mK0qzfEP/IDuv90fzFOO6IqfA/Q8/ooorsPDLFh/yELb/rqv8xXV+Mf+QVF/13H/AKC1cpYkC/tyeglX+Yrq/GP/ACCov+u4/wDQWrKXxI66P8GZxlFFFanIaXh7/kOWv+8f5GvQK8/8Pf8AIctf94/yNegVz1dz08H8D9Qrl/EmoTXV0uk2WSzECTHc/wB36etdDeXAtbOadukaFsetcx4cURQXus3PzMuQCe56n88gVkdqTbsiw8lp4XtRHGqzX0g+Yn/PA9u9crLI0sryP952LHHqafc3El1cPPM253OSaiqT6HD4dUY+fUKtabfPp14txGqsRwVPcGqtFBvKKkrM6jULK31uyOo6aNtynMiDgk/4+/etHw3qx1G1McxzcQ8Mf7w7GuY0HUDp+ooxbEUh2SD29fwrSu1/sbxXFNH8sM5BI7YY4P6800eBiqHsZ2WzOuooopnKFFFFABRRRQAUUUUAFFFFABRRRQAUUUUAFFFFABXCeKf+Q5N/ur/IV3dcJ4p/5Dk3+6v8hWtL4jkxn8P5mRVvTtPl1K58iFkVtpbLkgfoKqVueEf+Quf+uTfzFbydlc8+lFSmkx//AAiV/wD89rb/AL6b/Cj/AIRK/wD+e1t/303+FdnRXP7WR6P1SmcZ/wAIlf8A/Pa2/wC+m/wo/wCESv8A/ntbf99N/hXZ0Ue1kH1SmcZ/wiV//wA9rb/vpv8ACj/hEr//AJ7W3/fTf4V2dFHtZB9UpnGf8Ilf/wDPa2/76b/Cj/hEr/8A57W3/fTf4V2dFHtZB9UpnGf8Ilf/APPa2/76b/Cj/hEr/wD57W3/AH03+FdnRR7WQfVKZxn/AAiV/wD89rb/AL6b/Cj/AIRK/wD+e1t/303+FdnRR7WQfVKZxn/CJX//AD2tv++m/wAKP+ESv/8Antbf99N/hXZ0Ue1kH1SmcZ/wiV//AM9rb/vpv8KP+ESv/wDntbf99N/hXZ0Ue1kH1SmcZ/wiV/8A89rb/vpv8KP+ESv/APntbf8AfTf4V2dFHtZB9UpnGf8ACJX/APz2tv8Avpv8KP8AhEr/AP57W3/fTf4V2dFHtZB9UpnGf8Ilf/8APa2/76b/AAo/4RK//wCe1t/303+FdnRR7WQfVKZxn/CJX/8Az2tv++m/wo/4RK//AOe1t/303+FdnRR7WQfVKZxn/CJX/wDz2tv++m/wo/4RK/8A+e1t/wB9N/hXZ0Ue1kH1SmcZ/wAIlf8A/Pa2/wC+m/wo/wCESv8A/ntbf99N/hXZ0Ue1kH1SmcZ/wiV//wA9rb/vpv8ACj/hEr//AJ7W3/fTf4V2dFHtZB9UpnGf8Ilf/wDPa2/76b/Cj/hEr/8A57W3/fTf4V2dFHtZB9UpnGf8Ilf/APPa2/76b/Cj/hEr/wD57W3/AH03+FdnRR7WQfVKZxn/AAiV/wD89rb/AL6b/CsrULGXTro28zIzgA5QkjmvSK4fxZ/yGm/3Fq4TcnZmGIoQpwvEXw+w2TL3BBrTuJ47aB5pm2ooyTWDos3l3u0niQbfxrfmhjuImimQOjdQa+czKCjim5bOzPXy+fNh0lujKs/EVpPkT5gbPGeQR9apeItStbq2SCBxIwfcWA4HH/16kuPC6MxNvcFR/dcZ/Wkt/Cyhwbi43KP4UXGfxqofU4SVSMnp0Nn7VrlaKthFKPDl/IoOHIx9B1/So/Dk9rBeObkqrFfkdugPf6V1sUMcMKwxoFjUYC9sVi3fhmCVy9vKYc/wkbh+FEMXTqc8amikDpSjZx1sP168sZNOeMyxyyH7gUgkH19qz/C8PnvdRyLuhZAGB6E54/rU0XhY5Hm3Qx6KlblpZw2Vv5Nuu0dcnkk+pqJ1qVKi6VN3bGoSlPmkrGNd2tvZTraabH/pk/G4sT5a9z7UkEt3AJ7fTEiENn98yD5pG7/yrUsNO+yzTTyy+dPKeXK4wPQVXudHka5mltbtoFn/ANaoXOaSrwfuyd/N31f/AA2w+RrVIu6ddi+so7jbtLDkehHFbOlj5ZG9cCsm0tks7ZIIs7UHU9TW7YR+XbLnq3zUYKKliXKOyuKs2qdnuWaKKK944gooooAKKKKACmS/6l/900+mS/6l/wDdNABF/qU/3RT6ZF/qU/3RT6ACiiigAooooAKKKKACiiigAooooAKKKKACiiigAooooAKKKKACiiigAooooAKKKKACiiigAooooAKKKKACiiigAooooAKKKKACiiigAooooAKKKKACiiigAooooAKKKKACiiigAooooAKKKKACs3xD/wAgO6/3R/MVpVm+If8AkB3X+6P5inHdEVPgfoef0UUV2Hhk1r/x9w/76/zrrfGP/IKi/wCu4/8AQWrkrX/j7h/31/nXW+Mf+QVF/wBdx/6C1Zy+JHXR/hTOMooorQ5DS8Pf8hy1/wB4/wAjXoFef+Hv+Q5a/wC8f5GvQK56u56eD+B+pj+KX2aFMAcbiq/qP8Kybj/R/BVuo481xn35J/oK2PE8Zk0K4wMldrfkRWO/+k+CYyvJgf5h/wACP9CKyPTw9vaxv3OboooqT6MKKKKACuj8TnztK0y4b77Jz+Kg1znU4FdJ4pBistNshy6pgj6AD/GmjzMytyxOqgcyQRuerKCfyqSmRJ5cKJ12qBT6Z5AUUUUAFFFFABRRRQAUUUUAFFFFABRRRQAUUUUAFcJ4p/5Dk3+6v8hXd1wnin/kOTf7q/yFa0viOTGfw/mZFbnhH/kLn/rk38xWHW54R/5C5/65N/MVtP4WcFD+JE7aiiiuQ9oKKKKACiiigAooooAKKKKACiiigAooooAKKKKACiiigAooooAKKKKACiiigAooooAKKKKACiiigAooooAKKKKACuH8Wf8AIab/AHFruK4fxZ/yGm/3FrWl8RyYz+GY6sUcMpwwOQa6qzuFurdZV6nqPQ1yda/hwPLftArYVkJx7iubMcL7eneO6M8vxHsqnK9mbdFKysjFWGCO1JXyjVtGfSBRRRQAUUUUAFFFORGkcKoyTTSbdkA+2hM8wXt1P0raAwMCora3FvHjqx+8amr6LB4f2MNd2efVqc702CiiiuwyCiiigAooooAKZL/qX/3TT6ZL/qX/AN00AEX+pT/dFPpkX+pT/dFPoAKKKKACiiigAooooAKKKKACiiigAooooAKKKKACiiigAooooAKKKKACiiigAooooAKKKKACiiigAooooAKKKKACiiigAooooAKKKKACiiigAooooAKKKKACiiigAooooAKKKKACiiigAooooAKzfEP/ACA7r/dH8xWlWb4h/wCQHdf7o/mKcd0RU+B+h5/RRRXYeGTWv/H3D/vr/Out8Y/8gqL/AK7j/wBBauStf+PuH/fX+ddb4x/5BUX/AF3H/oLVnL4kddH+FM4yiiitDkNLw9/yHLX/AHj/ACNegV5/4e/5Dlr/ALx/ka9Arnq7np4P4H6kc8K3EEkL/dkUqfoa5Tw84t7u70a8Hyy5AHv0P5j+VdfXP+JdIefbf2YP2iP7wXqwHQj3FZHYnY5bUbKTT7x7eX+H7rf3h2NVq6q2vbLxDapaX5EV4vCv03H2/wAKzLzw3qFsx8uPz07NH1/LrU2Pdw+MhUVpOzMiirY0vUGOBY3H4xEVp2Hhe4kPmXzC3hHJGQWI/kKDonXpwV2yLw1ppvL4TyD9xAdzE9Cew/rVqJv7c8VCVfmt7fkHthen5mjU9SRol0jREyh+VmT+L2H9TW7omlrpdnsODM/MjD19PoKo8LEV3WnfoaVFFFBzhRRRQAUUUUAFFFFABRRRQAUUUUAFFFFABRRRQAVwnin/AJDk3+6v8hXd1wnin/kOTf7q/wAhWtL4jkxn8P5mRW54R/5C5/65N/MVh1ueEf8AkLn/AK5N/MVtP4WcFD+JE7aiiiuQ9oKKKKACiiigAooooAKKKKACiiigAooooAKKKKACiiigAooooAKKKKACiiigAooooAKKKKACiiigAooooAKKKKACuH8Wf8hpv9xa7iuH8Wf8hpv9xa1pfEcmM/hmLW14T/5DS/7jVi1teE/+Q0v+41bT+FnBR/iR9Tsbi2S4HPDDowrMmtZYT8y5X+8OlbVJXkYjB062uzPfhVlDToYFFbUlrDJy0Yz6jioTp0JPVx+NebLLaq2aZ0LER6mXRWoNOhHdz+NTR20MfKxjPqeaI5bVe7SB4iPQzILSWbkDavqa07e3SBcKMk9Se9TUV6dDB06Oq1fc551ZTCiiiusyCiiigAooooAKKKKACmS/6l/900+mS/6l/wDdNABF/qU/3RT6ZF/qU/3RT6ACiiigAooooAKKKKACiiigAooooAKKKKACiiigAooooAKKKKACiiigAooooAKKKKACiiigAooooAKKKKACiiigAooooAKKKKACiiigAooooAKKKKACiiigAooooAKKKKACiiigAooooAKKKKACmSxRzRtHKgdG6qwyDT6KAKX9kad/z5Qf98Cj+yNO/wCfKD/vgVdop3ZPJHsU10rT1YMtnCCDkHYKnuLaG6QJcRLIoOQGGRmpaKLsOVLSxS/sjTv+fKD/AL4FH9kad/z5Qf8AfAq7RRdhyR7FWLTbKGRZIrWJHXoyqARVqiilcaSWwUUUUDMTVvDlvfsZoT5E55JA+VvqP61mqniTTBsTNxGOn8Y/xrraKAOU/trxAw2jTdpPfyH/AKmmHTNd1ZgL6byYfRiAP++R/WuuooAz9L0e10tP3S7pSMNI3U/4CtCiigAooooAKKKKACiiigAooooAKKKKACiiigAooooAKKKKACuO8XWckd8t2ATHIoBPow7flXY0ySNJY2SRFdGGCrDINVGXK7mVWn7SPKeYV0/g+ykEsl66kJt2Jnuc8n9K2RoGliTf9kXP+8cflnFaCqqKFRQqjgADAFaSqXVkc1HCuEuaTHUUUVidwUUUUAFFFFABRRRQAUUUUAFFFFABRRRQAUUUUAFFFFABRRRQAUUUUAFFFFABRRRQAUUUUAFFFFABRRRQAUUUUAFcj4vspBcpeKpMbKFYj+EiuuprosiFHUMp4IIyDVRlyu5nVp+0jynl9dJ4QspGunvGUiNVKqfUmtz+wNL8zf8AZFz/ALxx+WcVoIixoERQqqMAAYArSVS6sjlpYVxlzSY6iiisTuCiiigAooooAKKKKACiiigAooooAKKKKACiiigApkv+pf8A3TT6ZL/qX/3TQARf6lP90U+mRf6lP90U+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ZL/AKl/900+mS/6l/8AdNABF/qU/wB0U+mRf6lP90U+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ZL/qX/3TT6ZL/qX/AN00AEX+pT/dFPqOJh5Scj7op25fUUr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Ml/1L/7ppdy+opsrDyn5H3TRdAYKf6tfoKdTU/1a/QU6vknueqFFFFI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r/AOrb6GnU1/8AVt9DTW4An+rX6CnU1P8AVr9BTqHuAUUUUgCiiigAooooAKKKKACiiigAooooAKKKKACiiigAooooAKKKKACiiigAooooAKKKKACiiigAooooAKKKKACiiigAooooAKKKKACiiigAooooAKKKa+7Y2zG7HGfWgCrql9/Z9p5wTexYKFzjOass/lwmRxjau4iua1MapJNa21y0LNI+5AvTI9fzqfUW1mKxma4kt/KK7W29cHj+td/1VOMVzK78zH2ju9DW0y7a+sluGjCbicAHPQ4qtqOsiwv4oJI8xuoZnzyMkjp+FR6LDqMMcCymEWuzIA+9zyKr6rbpd+I7aCT7rwEfT7/NEaVP20k9Y2b0BylyK25vghgCDkHkEUEgAknAHUmsfRbmS3mfS7o/vIv9Wf7y/wCf88Ua1cSTyppdqf3kv+sP91f8/wCeaw+rv2nJ03v5dyvaLluS6frC3+oS28ceI0Usr55bBA6fjWpXP6XbpaeJLmCIfKkAA9/uVq6jfx2Fv5jgszHCIOrGqr0o+0UaS3SFCT5W5FuiscPrsi+aqW0Y6iJs5/z+NWdM1H7Z5kUsflXMRw6f1FZyoSim007dilNN2L9FZWpas9hqEMJRWidNzYBLZ5wBz9KY8muSDzY4YI16iMnLfjVLDyaTbST7sHUV7GxRWfpOpm/WRJY/LuIjh1p+pajHp8SkqZJXOEjHVjUOjNT9nbUfOrc3Qu0VjB9eceYI7dB1EZ6/5/GrGm6p9qle3uIvIuk6oe/0qpUJJNpp27MSmm7GjRWbq+ovp7220JskfDlgeBxUP2vVL0eZYwxxQfwtL1f3xRGhJxUtEmDmk7GxRWPbarcRXa2mpwiJ3+5Iv3WrUuHeKB3jjMjqMhAcbvapnSlBpPqNSTVySisfztdk+Zba3jHZWOT/ADqXT9Tlmums7yDyblRkAdGHtVPDySbTTt2YlNXsadFZ2qX8tnNaJGqETSbW3A8Djp+daNZuDjFSfUpNNtBRWc9/KuuR2QVPKaPcTg7s8/4U/VL9rJIlij8yeZtsak8Z/wA4qvYyuo99Rc6s32L1FZBbXYh5hS2mHdFyCK04JHkgSSSPymYZKE520p03BXun6MFK5JRWOdRvL6d49Ljj8pDgzSdCfakOo3thMi6nHGYXOBNF0B960+rT20v26i9ojZoJAGScAUA5GRWXr9y0NkIIuZrg+WoH6/4fjWVODqTUV1Kk+VXGafrgvL9rcxhEOfLbP3sVr1g6lp5s9Ntprf8A1tmQSR3Hf9a2badLm3jmT7rrke1b14wsp09tv69URBvaW4XM62tu87glUGSF60W063Vuk6AhXGQG61neIGuxZOIY0aEqfNZuo+nNVdNl1gWUAgt7docfKzHnH5040FKjz3V79xOdp2NHVNRbTmgYxBopG2s2cbf88/lV+qOs232rTJkAyyjev1FJotz9q0yFycso2N9R/kVm4RdFTW6dn+hSb57Mfqt+NOtPO272LBVXOM1NaXC3VrFOowHUHHp6isrU0Goa1b2R5jiUySY/z9Pzp3h12jjuLKQ/NbyHH0P/ANcfrWsqMVQUvtb/ACehKm+e3Q1bmZbe3kmf7qKWqHTLp72zW4eMR7icDOeKo+I5WNtDZx/fuJAuPYf/AF8VqwRLBBHEn3UUKPwrJwUaKb3b/BFJtyt2H0VkT6pcT3T22mQrKyffkf7oqOS81ewXzbuCKaEfeMfVaaw031Sfa+ovaI26KitriO6gSaFtyMOKyRrrpLeRyRq7RS+XCiA5c5PX8hUQozndJbFOaW5t1naVfTXk12koXEMm1cDHHP8AhTtNk1GVpGvokiUgbFX/APXVTw//AMfOo/8AXb+prVU1GE72bVvzJ5rtG1RWbqOptBKlraIJrt+i9lHqavw+b5S+cUMmPm2AgZ9qwlTlGKk+pakm7IfRRRUDCiiigAooooAKKKKACiiigAooooAKKKKACiiigAooooAKKKKACiiigAooooAKKKKACiiigAooooAKKKKACiiigAooooAKKKKACiiigAooooAKKKKACiiigAooooAKKKKACiiigApr/wCrb6GnU1/9W30NNbgCf6tfoKdTU/1a/QU6h7gFFFFIAooooAKKKKACiiigAooooAKKKKACiiigAooooAKKKKACiiigAooooAKKKKACiiigAooooAKKKKACiiigAooooAKKKKACiiigAooooAKKKKACobq5jtLdp5SQi4zgZ6nFTUhAIwRke9NWvqDOZn1e1m1u3ucv5MKH+Hncc/8A1qXWtZtbyx8iBnyzjdlccf5xWhY27NrV9PJCVThELLgEe35UajbtNqtgqQny0Yu7BflHpk/hXpqdJVI6fCu/lfsc1pcr13LOn6jbXoZLYt+7AzkYqldf8jbZ/wDXE/yetkKq/dUD6Csm5hlbxPaTCNzEsRBcKdoOG7/jXNSlHmk1orP8jSSdlfuiTWrF54lubbi6g+ZSOpHpRoti8EbXNzzcz/MxPUD0rTorL28vZ+z6f1oVyLm5jFtf+RtvP+uI/klRaw8v9vWYjiExVNyIWCgtk9z9BVi2hlXxPdzGNxE0QAcqdpOF7/hU2r2El0sc9s225gO5Pf2rqU4xqxv/ACpfgZ2bi/UZ9s1b/oFr/wB/1qC3gv5NcS8ltBAhQq+JA2eDj+lOXXJoxsudPuBMOCFXIP0q1p01/cSyS3MQghIwkZHzfU0nz04t8qWlt3+Go1aTWrKWoqG8S2AYZG3P5ZrcrIvYZW8Q2UqxuY1Q7nCnA69TWvWFd3jD0/VlQ3fqYloAviu9A4HlA4/75oYCXxYBJ0jiygP0/wDrmpLaGVfE93MY3ETRAByp2k4Xv+FP1awmklivbIgXMPY/xD0/z610c0edJveKV/kRZ2+ZqViasBFremyx/wCsdtrY9Mgf1NOGuyqNkmnXAm/uheCaWxtLm6v/AO0L9fLKjEUX90e9RTpyotzntZ/McpKeiI/EiLJLYI/3WlIP04rcAAAAGAO1YXiaPzXsY843yFc+mcVKNTu7FfKvrSSUrwJYhkP7/Wm6cqlGHLvrp8wUlGcrh4oVTpqueHSQbT3/AM/4VavdQWxsEnkUs7AAKO7YrPMd1rdzE08DW9nEd21+rmrmuWUt3ao1vzLE+9R60WguSlUfV38r9Au/elEYn9tzKJC1rDnohBJH1qm/2weILH7YIQ+CA0WcEYPrVxNaO0LLYXYm7oseaq+XfT65aXM8DInOFAyEGD1Pqa0hzJy5klo/yJdnazbJfEH/AB86d/12/qK2qzdcsZLy1VoP9dE25R6+1V4tcn2COXTrg3A4IVeCf6VjyOrSjydL3Luoyd+oS/8AI2w/9cf6Grerae96kTwyeXPC25GPT/PArOtre9/4SGO4uYmG9CSVB2pwQFzWlqE97bvG9tbCeIffUH5vwqp3jUhyNXS/zFGzi7rqUv7U1CxH/Ews90Y6yxfz/wA4q5fXKzaLNPbtlWiJB/nVSfWHuIHgh0+5MzqV2unAz61d02y+z6UlrNhiVIcfXqP1pVFGKU5Rs77Lqgi27pO6MzSZ7+LTolttOWSPkh/OUbuakvjql7aPbvpiqG7+cpxTYGvNELQtbvc2mSUdOSv1qU6ne3pEdhZyR5PMswwFraV/ae0jGNt73f8AmSrcvK2/T+kaOnpLHYQJOMSKgVhnPSsCfUoW14zypJJDbgrGIxnn1/n+lbmpSzQ6fIYUaSYjaoRSeT3puj2f2LT44yMOfmf6n/OPwrCnOMFKpJb6W/MuSbaiuhSk8QWckbI9tclWBBGwcj86i8M3Y/e2ZLYU7493Bx3/AM+9b9Y+sQTRXttqFrE8jodrqgySP85/SqpzpzTpJWv59UKSkmpXLes/8gm5/wByjRv+QTbf7lSX0JutPmiThnQ7c8c1k6fqc1pbR2cthOZU+UYXg1EIOdBxjun+g2+Wd32N+sPSSLHVryxY4Q/vE+n/AOo/pW5WD4ktpt8N1bK5fBjbYMnBB/xNLDWk3Te0vz6DqaWkuhLoKm4mu9QYczPtTP8AdH+R+VJP/oPiSKXpHdrsb/e/zj860rC3FpYwwd0Xn69/1qpr9s8+n74gTLCwdcDJ/wA/4VcailXa6PT5dCXFqHmtSvF/p3iWSTrHaLtH+9/nP5Vq3jtHZTun3ljYj64qloFs8FgZJgRLMxdsjn/P+NaRAIIIyD1rOvJe0SW0dPuKgvdv3Mvw2iLpCMv3nZi31zj+QFajAMpVgCDwQe9YUaXmhzOsUDXNm53ALyyU+XVbu9Qw2FlMjNwZJBgLWlWjKpUc4vR63v8A1sTGajGz3F8N/Kt5EpzGk3y/5/AVDo0CvrmozsATHIwX2yx5/T9a1dMsV0+zWEHcxO529TVPRoZYtQ1NpI3RXlypZSAwy3T1qpVVL2sove35oSjblTNeuVsr6S2uL6C2jMlzNMQg7Dk8muqrG0O2eK8vpZYWRmk+VmUjIyen6Vnh5RjCbkr7fmVNNtWGeHDETOJQftwY+aX6kZ7VuVkatZSrMmo2Kn7RH95QPvitK2mM9ukhjeMsOUcEEGpxFp/vV1/B/wCXYcNPdZLRRRXMaBRRRQAUUUUAFFFFABRRRQAUUUUAFFFFABRRRQAUUUUAFFFFABRRRQAUUUUAFFFFABRRRQAUUUUAFFFFABRRRQAUUUUAFFFFABRRRQAUUUUAFFFFABRRRQAUUUUAFFFFABRRRQAU1/8AVt9DTqa/+rb6GmtwBP8AVr9BTqan+rX6CnUPcAooopAFFFFABRRRQAUUUUAFFFFABRRRQAUUUUAFFFFABRRRQAUUUUAFFFFABRRRQAUUUUAFFFFABRRRQAUUUUAFFFFABRRRQAUUUUAFFFFABRRRQAUUUUAFFFFABRRRQAUUUUAFFFFABRRRQAUUUUAFFFFABRRRQBnarYzXk1o8RXEMm5snHHH+FaNFFXKblFRfQSSTbCiiioGFFFFABRRRQAUUUUAFFFFABRRRQAUUUUAFFFFABRRRQAUUUUAFFFFABRRRQAUUUUAFFFFABRRRQAUUUUAFFFFABRRRQAUUUUAFFFFABRRRQAUUUUAFFFFABRRRQAUUUUAFFFFABRRRQAUUUUAFFFFABRRRQAUUUUAFFFFABRRRQAUUUUAFFFFABRRRQAUUUUAFFFFABRRRQAUUUUAFFFFABRRRQAU1/wDVt9DTqa/+rb6GmtwBP9Wv0FOqqk7bF4HSnfaH9BVOLuK5Yoqv9of0FH2h/QUu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1/9W30NQ/aH9BTXnbY3A6U1F3C5/9k="/>
          <p:cNvSpPr>
            <a:spLocks noChangeAspect="1" noChangeArrowheads="1"/>
          </p:cNvSpPr>
          <p:nvPr/>
        </p:nvSpPr>
        <p:spPr bwMode="auto">
          <a:xfrm>
            <a:off x="287867" y="1587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523557"/>
            <a:ext cx="9765484" cy="4453962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Natural part of ageing, typically happens age 45-55, when a woman’s hormone levels decline and she stops having periods.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As menopausal symptoms are typically experienced for several years, best described as a ‘transition’.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The ‘perimenopause’ is the phase leading up to the menopause, when a woman’s hormone balance starts to change.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Women can go through a wide range of physical and psychological symptoms, which can last for up to 12 years…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4FE500-2695-4D27-8672-A68022460A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83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0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Common menopause symptoms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02" y="1362364"/>
            <a:ext cx="9803979" cy="4895272"/>
          </a:xfrm>
        </p:spPr>
      </p:pic>
      <p:sp>
        <p:nvSpPr>
          <p:cNvPr id="2" name="AutoShape 2" descr="data:image/jpeg;base64,/9j/4AAQSkZJRgABAQEAAAAAAAD/2wBDABALDA4MChAODQ4SERATGCgaGBYWGDEjJR0oOjM9PDkzODdASFxOQERXRTc4UG1RV19iZ2hnPk1xeXBkeFxlZ2P/2wBDARESEhgVGC8aGi9jQjhCY2NjY2NjY2NjY2NjY2NjY2NjY2NjY2NjY2NjY2NjY2NjY2NjY2NjY2NjY2NjY2NjY2P/wAARCAJs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uooo/KT5F+6O1P8qP/nmv5URf6lP90U+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ZLFH5T/ACL909qmpkv+pf8A3TQARf6lP90U+mRf6lP90U+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ZL/qX/wB00+mS/wCpf/dNABF/qU/3RT6ZF/qU/wB0U+gAooooAKKKKACiq17fW9jF5lzKEHYdz9BXN3ni2ViVs4FRf70nJ/L/APXVKLlsZVK0KfxM62iuAk1/VJDzdsP91QP6Uia9qiHi7Y/7wB/mKv2TMPrkOzPQKK4+08W3KEC6hSVfVflP+FdJp+p2uox7reTLD7yNww/ColBx3NqdeFTRMuUUVxP/AAleo/3YP++D/jRGLlsOpWjTtzHbUVjeHdUuNTjna4CAxkAbRjrmn+IdRn021iktwhZn2ncM8YNHK72H7WPJz9DWorif+Er1H+7B/wB8H/Gj/hK9R/uwf98H/Gq9lIx+t0ztqK4n/hK9R/uwf98H/GpofF10pHn28Tj/AGcqf60eykCxdM7CiszTdcs9RIRGMc3/ADzfgn6etadQ01udEZKSumFFYPiLWLnTJ4UtxGQ6kncM96x/+Er1H+7B/wB8H/GqVNtXMZ4mEJcrO2orif8AhK9R/uwf98H/ABpf+Er1HP3YP++D/jT9lIn63TO1ork7fxfICBc2qMPWNiP0Oa3NP1my1AhYZdsn/PN+D/8AX/CpcJI0hXpz0TNCiiipN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mS/6l/900+mS/6l/wDdNABF/qU/3RT6ZF/qU/3RT6ACiiigAqjq2pR6ZaGV/mc8In94/wCFXq8/16/N/qUjA5ijOyP6Dv8AjVwjzMwxFX2cdNypeXc17O01w5Zz+QHoKS2tZ7uXy7eJpH9FHT6+lPsLOS/u47eLqx5P90dzXoFhYwafbiG3TA7nux9TW0pqOiOCjRdZ3exy0PhK8dQZZoo/YZYilm8JXiAmKaKT2OVNdjRWXtJHb9Up2PNLq0uLOTy7mJo29+/0PektGnS5jNqXE2fl2dc16NdWsN5CYriMOh7Ht9Kz9J0GDTZ5JgxlcnCFh91f8fer9qranO8I1Jcr0NG2877PH9o2+dtG/b0zXmVepV5bRS6jxv2fn+h1ngv/AFV3/vL/AFqXxl/yD4P+uv8AQ1F4L/1V3/vL/WpfGX/IPg/66/0NL/l4Uv8Adv67nHVoWOjX1/H5kEX7v+8xwD9Kz69MtI1htIY1AAVABj6Vc5cuxz4eiqrd+hxv/CL6l/cj/wC+6z7zT7uxIFzAyA9G6g/jXpFRzRRzxNFKgdGGCp71mqr6nTLBwt7rPMlYqwZSQQcgjtXceHNVbUbVo5jmeL7x/vDsa5HVLP7BqM1uDlVPyn2PIq54XmMWtxKOkgZD+Wf5gVpNKUbnNQk6dTl+Rd8Z/wDH3bf7h/nXPRRtLKkafedgo+profGf/H3bf7h/nWHYf8hC2/66r/MU4fCKur1maX/CL6l/dj/77pD4Y1MD7kZ/4GK7misvayOz6nT8zze7068sv+Pm3dB/exkfmOKrAkEEHBHQivT2VXUq6hlPBBGQa5HxHoS2i/a7RSIc/On9z3HtVxqX0Zz1sK4Lmjqiz4f8QNI6Wd82WPEcp7n0P+NdPXl1d54e1A3+nKZDmWI7HPr6GpqQtqjbC1nL3JGrRRRWJ2hRRRQAUUUUAFFFFABRRRQAUUUUAFFFFABRRRQAUUUUAFFFFABRRRQAUUUUAFFFFABRRRQAUUUUAFFFFABRRRQAUUUUAFFFFABRRRQAUUUUAFFFFABRRRQAUUUUAFFFFABRRRQAUUUUAFFFFABRRRQAUUUUAFFFFABRRRQAUUUUAFFFFABRRRQAUUUUAFFFFABRRRQAUUVU1K/j06zaeTnHCr/ePpQtRNpK7Jbq6gs4vMuJVjT1Pf6etYk/i21RiIYJZB6nCg1y97ez39wZrh9zHoOyj0FVq6I0l1POqYuTfuaHZ23iuzlYLNHJDnv94D8uf0rciljmjWSJ1dG5DKcg15hWtoGrPp92qSMfs8hw4P8AD70pUlbQdLFu9pneUUlLWB6IUUUUAFFFFABRRRQAUUUUAFFFFABRRRQAUUUUAFFFFABRRRQAUUUUAFFFFABRRRQAUUUUAFFFFABRRRQAUUUUAFFFFABTJf8AUv8A7pp9Ml/1L/7poAIv9Sn+6KfTIv8AUp/uin0AFFFFAFXU5zbabcyg4ZYzj69q83r0DxD/AMgO6/3R/MV5/XRS2PNxr95I6zwbbAQz3RHzM3lg+w5P8x+VdNWJ4TI/sYY/56Nmtusp/EzsoK1NBRRRUGwUUUUAFeW16lXltb0ep5+N+z8zrPBf+qu/95f61L4y/wCQfB/11/oai8F/6q7/AN5f61L4y/5B8H/XX+hpf8vCl/u39dzjq9Pi/wBUn+6K8wrvtQ1m30uGISAySMowi9cepp1U3axnhJKPM2alJXOHxfBji1kz/vCsvUvEl1fRtFGogibghTkkehNQqcmdMsVTS0dyrrt0l3q08sRymQqn1wMZqXw1GZNct8dF3MfyNZVdh4U01reFryZcPKMID1C+v41tJ8sbHDRTqVb/ADKfjP8A4+7b/cP86w7D/kIW3/XVf5itzxn/AMfdt/uH+dYdh/yELb/rqv8AMUQ+AK38ZnpVFFFcp64UyaJJ4XikGUdSpHsafRQB5lcQm3uZYW6xuVP4GtvwdOU1GWHPyyR5/EH/AOuazdbIOsXe3p5hq14WBOtxY7K2fyrqlrE8en7tZJdzuqKKK5T2AooooAKKKKACiiigAooooAKKKKACiiigAooooAKKKKACiiigAooooAKKKKACiiigAooooAKKKKACiiigAooooAKKKKACiiigAooooAKKKKACiiigAooooAKKKKACiiigAooooAKKKKACiiigAooooAKKKKACiiigAooooAKKKKACiiigAooooAKKKKACiiigAooooAK4nxZeGfUvIB/dwDGP9o8n+g/Cu2rzfUmL6ldMeplb+ZrWktTjxkrQS7lWiiiug8wKKKKAPRNGmM+kWsjckxgE+uOP6VerO0CMxaJaqRjK7vzJP9a0a45bs9yn8CuFFFFIsKKKKACiiigAooooAKKKKACiiigAooooAKKKKACiiigAooooAKKKKACiiigAooooAKKKKACiiigAooooAKKKKACmS/6l/wDdNPpkv+pf/dNABF/qU/3RT6ZF/qU/3RT6ACiiigCtqEBubC4hHV4yB9ccV5vXqNcJ4k082Wos6r+5mJZT6HuK2pPocOMhdKSNHwbdgGezY4J/eL79j/SuqrzK2uJLW4SeFtsiHINd5pOrwanCCpCTAfPGTyPp6ilUjrceFqpx5HuaNFFFZHaFFU9Q1K206LfcPz/Cg+830FYmm+KfNvWS8VY4ZD8jD+D2P+NUotq5lKtCMlFs6evLa9R6jIry6taPU5Mb9n5nWeC/9Vd/7y/1qXxl/wAg+D/rr/Q1F4L/ANVd/wC8v9al8Zf8g+D/AK6/0NL/AJeFL/dv67nHVbltr+eQyyQXDs3Vih5qpXp8X+qT/dFaTlynNQo+1vqecfYbv/n1n/79mrNvoepXBwtq6D1k+XH516DRWftWdSwUerOe0vwvFbsst6wmcchB90f410FLRWTk3udUKcYK0Ucj4z/4+7b/AHD/ADrDsP8AkIW3/XVf5itzxn/x923+4f51h2H/ACELb/rqv8xXTD4Dy638ZnpVFFFcp64VFczpa20k8hwkakmi4uIbWIyTyLGg7sa4zXtcOonyIAVt1Oeern1PtVxi5MxrVlTXmZE0rTTPK/3nYsfqa6Dwbblrye4I+VE2j6k//WrnkVncIgLMxwAO5r0HRtPGnaekJx5h+aQj+8f84rao7KxwYWDlU5uxfooormPVCiiigAooooAKKKKACiiigAooooAKKKKACiiigAooooAKKKKACiiigAooooAKKKKACiiigAooooAKKKKACiiigAooooAKKKKACiiigAooooAKKKKACiiigAooooAKKKKACiiigAooooAKKKKACiiigAooooAKKKKACikpaACiiigAooooAKKKKACiiigAooooAKKKKACvPtetzb6xcqRwz7x9DzXoNYviLSDqMAlgH+kRDgf3h6VpTlZnNiabnDTdHD0U50aNyjqVZTggjBFNrpPJCrFhaPfXkVvH1c8n0Hc0yCCW5lEUEbSO3QAV2+g6MumQl5CGuHHzEdFHoKicuVG9Gi6kvI1I0WONUQYVQAB6CnUUVynsBRRRQAUUUUAFFFFABRRRQAUUUUAFFFFABRRRQAUUUUAFFFFABRRRQAUUUUAFFFFABRRRQAUUUUAFFFFABRRRQAUUUUAFMl/1L/7pp9Ml/wBS/wDumgAi/wBSn+6KfTIv9Sn+6KfQAUUUUAFVtQsYdQtWgnHB5BHVT6irNFGwmk1ZnnOpabcabOY5l+U/dcdGFVUdo3DoxVhyCDgivTJ4IriIxzRrIh6qwyKwLzwlBIxa0maL/YYbh/j/ADrojVXU86phJJ3gY0PiPU4l2+eHH+2oJ/OiXxJqcq7fPCA/3FANTyeFNQU/K0Lj2Yj+Yoj8Kagx+Z4E+rE/yFO8DPlxG2piySPK5eV2dz1ZjkmrOm6bcalP5cC/KPvOei10dn4SgjYNdzNN/sqNo/x/lW/DDFbxCKGNY0HRVGBSlVS2NKeEk3eYyythZ2kdurs4jGNzHk15pXqVcn/wh8n/AD+L/wB+/wD69RTkle5riaUpKKgtibwX/qrv/eX+tS+Mv+QfB/11/oauaHpDaUkytMJfMIPC4xjNP1vS21W3jiWUR7H3ZK5zxS5lz3LVOXsOS2p5/Xp8X+qT/dFct/wh8n/P4v8A37/+vXVIu1FX0GKdSSdrE4WlOF+ZDqKKKyOwKKKKAOR8Z/8AH3bf7h/nXOo7I6uhwynIPoa7fW9EbVZonWcR7FIwVzmsz/hD5P8An8X/AL9//XrohOKjZnm1qFSVRtIyf7b1L/n8k/OkOtakRj7ZL+da/wDwh8n/AD+L/wB+/wD69KPB755vVx/1z/8Ar0+aBHssR5/ec3LLJM++WR5G9WYk0sMMlxKscKM7t0VRk11tv4StUIM88kvsAFH9a2bSytrJNltCsY74HJ+ppOqlsVDCTb97QytB0AWGLi6w1x2HUJ/9et2iisG23dnoQhGCtEKKKKRYUUUUAFFFFABRRRQAUUUUAFFFFABRRRQAUUUUAFFFFABRRRQAUUUUAFFFFABRRRQAUUUUAFFFFABRRRQAUUUUAFFFFABRRRQAUUUUAFFFFABRRRQAUUUUAFFFFABRRRQAUUUUAFFFFABRRRQAUUUUAFFFFABWL4g1s6aqwwANcOM89FHrW1XC+KSf7bl9lX+VXTSb1OfEzcIXRCNe1MSb/tbE+hAx+WK6rQdYGqQssgCzx/eA6Eeorg63fCBI1dgDwYjn8xW04qxxYerPnSb3O1ooormPVCiiigAooooAKKKKACiiigAqK5uIrW3eeZtsaDJNS1yXjC+Lzx2SH5UG9/cnp+n86qMeZ2MqtT2cHIrXvii9mkP2YiCPPAABY/UmoYvEeqRnm4Dj0ZBWTRXTyR7HlOtUbvc2ZtcjvMfb9PgmPTchKN+dWtPi8PXbqrLLFIf4JXwD+Nc5RRy9hqs73kkz0u1s7ezTZbQpGO+0dfqanri9D8QSWjLb3bF7foGPJT/61dmrBlDKQVIyCO9c0ouL1PTo1I1I+6LRRRUmwUUUUAFFFFABRRRQAUUUUAFFFFABRRRQAUUUUAFFFFABRRRQAUUUUAFFFFABRRRQAUUUUAFFFFABRRRQAUUUUAFFFFABTJf9S/8Aumn0yX/Uv/umgAi/1Kf7op9Mi/1Kf7op9ABRRRQAUUUUAFFFFABRRRQAUUUUAFFFFABRRRQAUUUUAFFFFABRRRQAUUUUAFFFFABRRRQAUUUUAFFFFABRRRQAUUUUAFFFFABRRRQAUUUUAFFFFABRRRQAUUUUAFFFFABRRRQAUUUUAFFFFABRRRQAUhIAyelRXd1FZ27zzttRRz7+1cPq2t3OpOVyYoO0YPX6+tXGDkY1a8aS13OtuNc023Yq90pYdkBb+VQx+JdMc4MzJ/vIa4SitfZI4njJ32R6bBcQ3Kb4JUkX1U5qWvMre5mtZRLBI0bjuprtNC1xNSXyZgEuVHQdHHqP8KzlTcdTpo4lVHZ6M2aKKKzOoKKKKACiiigAooooAKKKKACiiigAooooAKKKKACiiigAooooAKKKKACiiigAooooAK4TxT/yHJv91f5Cu7rhPFP/ACHJv91f5CtaXxHJjP4fzMitzwj/AMhc/wDXJv5isOtzwj/yFz/1yb+Yrafws4KH8SJ21FFFch7QUUUUAFFFFABRRRQAUUUUAFebajcfatQnnzkO5I+nb9K77VZ/s2mXMucFYzj6ngfrXnFb0luzz8bLaIUUUVscAUUUUAFXrLVr2xwIJ22D+BuV/KqNFDVxqTi7o66y8WxPhb2Exn++nI/Lr/Ot62u7e7TfbzJIv+yen19K8zp8cjxOHjdkYdCpwaydJPY64Yua+LU9Porz6HXdTh+7du3+/hv51eh8WXqcSxQyD6EGodKR0LGU3udnRXNQ+L4T/r7R1/3GDfzxWnY65Y38gjilKyHojjBP0qHCS6G0a1OWzNKiiipNQooooAKKKKACiiigAooooAKKKKACiiigAooooAKKKKACiiigAooooAKKKKACiiigAooooAKKKKACmS/6l/8AdNPpkv8AqX/3TQARf6lP90U+mRf6lP8AdFPoAKKKKACiiigAooooAKKKKACiiigAooooAKKKKACiiigAooooAKKKKACiiigAooooAKKKKACiiigAooooAKKKKACiiigAooooAKKKKACiiigAooooAKKKKACiiigAooooAKKKKACiiigAooooAKKKrahcfZLCefuiEj69v1oE3ZXOR8T6kby+NujfuYDj6t3P9KxKUkk5JyTSV2JWVjxJzc5OTCiiimQFSQyvBMksTFXQ5BHao6KAPR9MvVv7GK4XgsPmHoe4q3XK+DLk7ri1J4wJFH6H+ldVXJJWdj2qM+eCkFFFFSahRRRQAUUUUAFFFFABRRRQAUUUUAFFFFABRRRQAUUUUAFFFFABRRRQAUUUUAFcJ4p/5Dk3+6v8hXd1wnin/kOTf7q/yFa0viOTGfw/mZFbnhH/AJC5/wCuTfzFYdbnhH/kLn/rk38xW0/hZwUP4kTtqKKK5D2gooooAKKKKACiiigAooooAwfF8/l6YkQPMsg/Ic/zxXF10PjGfffwwA8Rpn8Sf8AK56uqmrRPIxMuaowoooqznCiiigCSCF7idIYhl3YKBV3UtHn0xVNxLCS3QKxJP4YqfR5oNNifUJxvl5SCP1Pc/Tt+dZ13dTXtw0877nb8h7Cp1bNbRUNd2RwxPPKscY3O3AGetWJNMv4/v2c49/LJFVehyK67w9r32gLaXjfveiSH+P2Pv/OiTa1Q6UITfLJ2OSeN4zh0ZT7jFNr1EgEYIyKgksbSX/WWsL/70YNZ+28jpeCfSR5rSqxVgykhgcgjtXoEmhaZJ96zQf7pK/yNVpPC+mv91ZU/3X/xzT9qjN4Ootmi9pV2b3TYLg/eZfm+o4NXKp6bp8em25gikd03FhvxkflVysHa+h6UL8q5twooopFBRRRQAUUUUAFFFFABRRRQAUUUUAFFFFABRRRQAUUUUAFFFFABRRRQAUUUUAFFFFABRRRQAUyX/Uv/ALpp9Ml/1L/7poAIv9Sn+6KfTIv9Sn+6KfQAUUUUAFFFFABRRRQAUUUUAFFFFABRRRQAUUUUAFFFFABRRRQAUUUUAFFFFABRRRQAUUUUAFFFFABRRRQAUUUUAFFFFABRRRQAUUUUAFFFFABRRRQAUUUUAFFFV57uKHgnc3oKic4wV5OyGk5OyLFFZcmoyt9wBR+ZqE3c56yt+HFcMsypLZNm6w8nubVFYou516Sn8eanj1GQf6xQw9uDThmNF73Qnh5LY06KhhuYp/uN83oetTV3RnGavF3Ri01owoooqhBWT4nYjQ5wO5Uf+PCtaszxHGZdEuQOqgN+RBqo7ozq/BL0OAooorrPECiiigAooooA2/CRI1kAd42Brt64vwhGX1V3xwkR5+pArtK5qvxHq4T+GFFFFZnUczr2p3c+oLpenEhzw7KcEnrjPYAdaiHg52G6S/G89cR5/XNGkjPjG8J5xvx+Yrq6AOV/4Qz/AKf/APyD/wDZVHN4Wu7RDNZXheVeQApQn6HJrrqKAMXw3q76jbvFcf6+HGT/AHh61tVymgDb4q1FRwo8zj/gYrq6ACiiigAooooAKKKKACiiigAooooAKKKKACiiigAooooAK4TxT/yHJv8AdX+Qru64TxT/AMhyb/dX+QrWl8RyYz+H8zIrc8I/8hc/9cm/mKw63PCP/IXP/XJv5itp/CzgofxInbUUUVyHtBRRRQAUUUUAFFFFABRRUN3MLa0mmP8AyzQt+QoE3bU4HWp/tOr3MmcjeVH0HH9Ko0pJJJJyTSV2pWR4UnzNsKKKKBBRRRQApJOMnOOBSUUUAFL0ORSUUAdd4f8AEAmC2l6+JeiSH+L2Pv8AzrpK8urqvD/iDeUtL5vm6JKe/sf8awnT6o9DD4m/uzOnooorE7wooooAKKKKACiiigAooooAKKKKACiiigAooooAKKKKACiiigAooooAKKKKACiiigAooooAKKKKACiiigApkv8AqX/3TT6ZL/qX/wB00AEX+pT/AHRT6ZF/qU/3RT6ACiiigAooooAKKKKACiiigAooooAKKKKACiiigAooooAKKKKACiiigAooooAKKKKACiiigAooooAKKKKACiiigAooooAKKKKACiiigAooooAKKKKACiiqWoXGxfKQ/M3X2FZVqsaUHORUIuTsiO7vSSY4Tgd2/wAKoUUV83WrTrS5pHowgoKyCiiisSgooooAASDkHBFaVne7yI5T83ZvWs2it6FedGV4kTgpqzOgoqrY3HnR7WPzr196tV9LTqKpFTj1PPlFxdmFMljWaF4nGVdSp+hp9FWSeZ3Vu9rcyQSD5o2IPvUNdh4o0hrlPtluuZUGHUdWHr9RXH11xlzI8WtTdOVgoooqjIKKK0dG0uTU7oLgiFTmR/Qen1obtqVGLk7I6LwjZmCwe4cYac8f7o6f1rfpsaLHGsaKFVRgAdhTq45O7ue1ThyRUQooopFnK6T/AMjhe/8AA/5iuqrldJ/5HC9/4H/MV1VABRRRQByug/8AI2aj/wBtf/Rgrqq5XQf+Rs1H/tr/AOjBXVUAFFFFABRRRQAUUUUAFFFFABRRRQAUUUUAFFFFABRRRQAVwnin/kOTf7q/yFd3XCeKf+Q5N/ur/IVrS+I5MZ/D+ZkVueEf+Quf+uTfzFYdbnhH/kLn/rk38xW0/hZwUP4kTVvvEv2PVWtzCGgjOHYfez7VuwTxXMKywuHjYZBFcDrv/Iauv9+k0vVbjTJd0R3Rn70bdD/gazdO60OqOKcZtS2PQ6Kz9N1i01FQIn2y9424P/160Kxatud8ZKSugooopDCiiigArG8Uz+TozqDzKwT+v9K2a5TxnPmW2tweilz+PA/kauCvJGOIly02cxRRRXUeMFFFFABRRRQAUtFdZ4e0Dytt5ep+86xxn+H3PvUykoo0p05VJWRkjw7enTjdbcP18nHzbfX6+1ZNeo1zfiDQBMGu7JMS9XjH8fuPf+dZxqXep1VsLZXgcjRSkEHB60lbHCdR4f8AEG3baX0nHRJWPT2P+NdTXl1dJ4f8QeSFtL1v3fRJD/D7H2rGdPqjvw+J+zM66ik6jIpawPQCiiigAooprsqIzuQqqMknsKAFpEdJBlGVh6g5rh9b1yXUJWihYpag4AHG/wBz/hUOhaidP1BGZiIXO2Qdsev4Vr7J2ucbxceflW3c9AopKydV8QW2nSeUqmaYdVU4C/U1mk3sdUpxgryZr1XvbyCxgM1w+1RwPUn0FR6bqEOpWomh47Mp6qa5fxfO76mkJPyRxjA9z1P8qqMbuzMqtXkp86NH/hL7bzMfZZdnrkZ/L/69bdleQX0Amt33KeD6g+hrzWt3wlcNFqTxlsRvGS2fbof5/nWk4JK5y0cTOU1GXU7Sq019FGcL87e3Sqd1eNMSqZVP51VrwcRmNny0vvPcp0OsizJfzv0IQewqIzzHrK//AH1UdFeZKtUn8UmdChFbIkE8y9JX/Opo7+ZfvEOPcVVoojXqQ+GTBwi90a0F7FLwfkb0NWq5+rlpemMhJDlPX0r08PmF3y1fvOapQ6xNSikBBGQcg0teucoUUUUAFFFFABRRRQAUyX/Uv/umn0yX/Uv/ALpoAIv9Sn+6KfTIv9Sn+6KfQAUUUUAFFFFABRRRQAUUUUAFFFFABRRRQAUUUUAFFFFABRRRQAUUUUAFFFFABRRRQAUUUUAFFFFABRRRQAUUUUAFFFFABRRRQAUUUUAFFFFABRRRQAhIAJPQVhyyGWVnPc1rXjbbWQ+2PzrGrxsznrGHzOvDR0bMbUtf+wXjW/2bzNoB3eZjqPpVX/hK/wDpy/8AIv8A9atuaxtZ5DJLbxu56llyaydejsbGyxHbQiaX5V+UceprGg8PPlhyNv1/4Jc/aK7voOsPEP2y8jt/suzecbvMzjj6VNqWvQWUhiRTNKOoBwF+prO8L2G+RryQfKnyp7nuavDw5bfbjMzM0J58snv9fSrqQwsKzT2S+9ii6jhdFSLxSd/721G3/ZbkVv21zFdwLNC25G/T2rD8SWVnBYpJHEkUm4AbBjIo8MTCGxuZJmCQqwOT0Bxz/SlVpUqlH2tJWCMpRnyyZ0NFVbPUrS9Zlt5QzLyQQQcfjT5byCK4jt3f97J91QCSfy6VwOnNPla1N+ZWvcu2svlXCt26H6VtVz9aF3q1tYWsclw/zsoIReWavWyubfNA5MVaNpM0KimuIbdd08qRj1dgK42/8TXtySsBFvH/ALPLfn/hWM7vIxaRmdj1LHJr3FSfU8meMivhVz0KDWNPuLgQRXKNIeg5GfxrP1bw1FeM01owhmPJU/dY/wBK4zocitvT/E13aqEnAuIx03HDD8f8afs3HWJmsRCouWqincaLqNuxD2kjD1Qbh+lQppt9I2Es5yf+uZrrIfFOnSD955sR/wBpc/yqWTxLpaD5Zmf/AHYz/Wnzz7C9hReqmYun+FbmZg14whj/ALoOWP8AQV0bS2Gi2iIzLBFnAHJJPr6msO98WsQVsoNv+3J1/If41zlzczXUpluJGkc9zS5ZS+IftaVFWp6s9Dt9SsrniG6ic+m7B/KrVeW1dtNWvrMjybh9o/gY7l/I0nS7FRxv8yPRaK5vT/FcUhCX0fln/nonK/iOo/WuhiljmjWSJ1dG6MpyDWbi1udcKkZ/CzmNJ/5HC9/4H/MU648WPDcyxC0U7HK539cH6U3Sf+Rwvf8Agf8AMVz+of8AIQuf+urfzNQz08FShVb51c3v+Ewk/wCfJf8Av5/9ar2keIX1K+FubYRgqTuD56fhWH4cfTknmOohD8o8vzFyvv8Aj0rqLGbSHuALIW3nYP8Aq0AOPyoNMRClTvFQfrqY+g/8jZqP/bX/ANGCuqrldB/5GzUf+2v/AKMFdVTPMCiiigAooooAKKKKACiiigAooooAKKKKACiiigAooooAK4TxT/yHJv8AdX+Qru64TxT/AMhyb/dX+QrWl8RyYz+H8zIrc8I/8hc/9cm/mKw63PCP/IXP/XJv5itp/CzgofxIlPXf+Q1df79Z9aGu/wDIauv9+s+nHZE1PjYoJUgqSCOhFa9l4k1C1AV3E6DtJyfz61j0UNJ7ijOUNYs6+DxdbsP39tKh/wBghh/SrS+J9MbrJIv1Q1w1FR7KJ0LF1Edy3ifTB0eRvohpn/CV6d/dn/74H+NcTRR7KIfW6h6RYahbahGXtpN23hgRgiuL8Rz+frU5ByEIQfh1/XNXvBm77fP/AHfK5+uR/wDXrDu9/wBrm8zO/e27PrnmlCNpMqtVc6UWyGiiitTjCiiigApepwKACSABkntXXeHtA+z7bu8T991SM/we59/5VMpKKNKVKVR2Qnh/w+IQt3epmXqkZ/h9z7/yrpKKK5ZScndnsU6caasgooopFnP+INAF3uurRQJ+rJ/f/wDr1xzAqxVgQQcEHtXqNYWvaCt8GubYBbkDkdpP/r1tCpbRnFiMNze9Dc4qinMrIxV1KsDgg9QabW55p0Ph/XzbFbW8bMHRHP8AB9fb+VdgCCAQcg968uroNC8QLp9s8F0JJEBBjCgHHqOT0rGdO+qO7D4i3uz2OxJCqWYgAckntXJ3Xiydbxvs0cZt1OBuByw9arax4jkv4jBAhhhb72T8zf4CsOiFPuFfE3dqbPRdL1ODU4PMhO1h99D1U/4VleLdQ8m3Wyjb55eX9l/+uf5VytrdT2cwlt5DG47j/PNJcXEt1M007l5G6saap2lcmWKcqfL1IqKKK1OM1o/EOoR2QtkdQFGBJj5wPTNZRJYkkkk8kmkopJJbFSnKW7L+j6m+mXgkGWjbiRfUf41P4jniutT86Fw8bRqQRWTRRyq9x+0fJydAre0Wz8qL7Q4+dx8o9BWTYwfabuOPsTk/SuqAAGAMCvGzbEuEVSj139D1Msw6lJ1ZdNgoqjf6ta2B2ysWk67EGTVBPFFsWw0Eqr6jBrxIYarNc0Y6HtOpFOzZu0VBaXcF5F5lvIHXv6j6ip6xacXZlp32Ciq1/fQ6fB5sxPJwqjqxqHTNVi1JpBFG6bACd2O9WqU3DntoTzK9upfooorMov6dcEHyXPB+7/hWjWACVIIOCK24ZPNhV/UV7mXV3OLpvp+Rx14WfMiSiiivTOYKKKKACiiigApkv+pf/dNPpkv+pf8A3TQARf6lP90U+mRf6lP90U+gAooooAKKKxtU8RWunTGEK00o+8FOAv1NAGzRXNW/jC3dwJ7Z4ge6tux/KuhhmjnhSWJt0bjKn1FAElFFFABRRRQAUUUUAFFFFABRRWVea/a2d/8AY5I5jJkDKgY5/GgDVooooAKKKKACiiigAooooAKKKKACiiigAooooAKKKKACiiigAooooAKKKKACiiigAooooArah/x6N9R/Ositq6TfbSL7ZrFrwszX71PyO3Dv3WISFBJOAOSTXFX08msasBFyGOyMHsPX+tbviS8aG1FtECXm+9gdF/8Ar/41X8L2BRWvJVIJ+VAR27n+n508MlQpOvLfZBU9+SgjctbdLW2jgjHyoMfX3qHUNRg0+HfKcsfuoOrVYmYpC7L1CkiuCuHuLmZpZt7u3UkVlhMP9Yk5TehVWpyKyLuL3X73P8K/98xity90kjRPslpyykN6bz3rEt9XvraFYoY0RF6AR1taFqNzeC4N3gCPaQduPXP8q68SqsEpRsox2RlT5Xo92VXlkjvV1Ke1NrHBFsCHrI2CAB+f6Vc0yNI5muL2WMX0/RGYAovYAU23VtWv/tUqkWsBxCpGNzf3qyZkRY7uC4gkfUHlzGwUnIz2/X86z5VU9zZ2V7du3y3ZV+XX+v67HXVy+pOX1CYkk4bHPtXR24dLWITHLqg3n3xzXLTP5s0kn95ia2yeP7yb7HDmsvciiOiiivoTwgooooAKKKKACiiigAooooAKvaZqlzpsu6FsoT80Z6N/9f3qjRQ1ccZOLujovD063Xie4nUELIrsAeoyRWLqH/IQuf8Arq38zWn4Q/5DLf8AXJv5iszUP+Qhc/8AXVv5muKW59flbvd+SK9bPhP/AJDS/wC41Y1bPhP/AJDS/wC41SeniP4UvQv6D/yNmo/9tf8A0YK6quV0H/kbNR/7a/8AowV1VUfNhRRRQAUUUUAFFFFABRRRQAUUUUAFFFFABRRRQAUUUUAFcJ4p/wCQ5N/ur/IV3dcJ4p/5Dk3+6v8AIVrS+I5MZ/D+ZkVreG7uCz1Iy3EgjTyyMkd8ismit2rqx5sJOMlJHT3cPh+7upLiTUJQ8hyQvT/0GofsHhz/AKCM/wDn/gNc9RU8vmausnryo6H7B4c/6CM/+f8AgNH2Dw5/0EZ/8/8AAa56iny+Yvar+VHQ/YPDn/QRn/z/AMBo+weHP+gjP/n/AIDXPUUcvmHtV/KjofsHhz/oIz/5/wCA0fYPDn/QRn/z/wABrnqKOXzD2q/lR2OmXGh6WJBBeFjJjLOCTx24FQ6iPD+oTec135ch+8yA/N9RiuUoqeTW9y/rDceXlVjf/s/QP+gnJ+X/ANaj+z9A/wCgnJ+X/wBasCiq5X3I9qv5V+Jv/wBn6B/0E5Py/wDrUf2foH/QTk/L/wCtWBRRyvuHtV/KvxOr08eHrCUSrdeZIOjSAnH0GK1f7f0v/n7X/vk/4V5/RUumnuzSOKlFWikegf2/pf8Az9r/AN8n/Cj+39L/AOftf++T/hXn9FL2SK+uT7I9A/t/S/8An7X/AL5P+FH9v6X/AM/a/wDfJ/wrz+ij2SD65Psj0D+39L/5+1/75P8AhR/b+l/8/a/98n/CvP6KPZIPrk+yOm15tI1BDPb3Ua3Kj+6QH9jx1965miitIqysc9SfO72HKNzBchcnGT0FLIgjkKh1cD+JehplFMzCiiigAooooAKKKKACiiigAooooA19AjzLLJ/dAUfj/wDqrVvbgWtnLOf4FJHue1Z+gf6mb/eH8qf4iJGjTY7lc/8AfQr5bGfvMbyvul+R9Lgly4VNeZzWn2j6rfsJZCAcvI/fFbT6DpsylLe4xJ2w4b8xWDYWdxfSmG3OMjLEnAA96sX+iXVhD5zMjoOpQnIrura1FFVOXsgh8N+W51Om2KafaLCvLdXb1NTXVzHaW7TTNhFH5+1Yvh3VGkilhupMiJd4dj/D3zWXqmovqt2qIwSEHCBjgfU15ywlSddqb23Z0OrGMFykF/dT6lPJcMp2RjoOiLnA/nWp4R/1tz9F/rT7tLG08PzW9vcwySttLFXBLHcKg8L3EMElwZpo48hcb2Az19a7aklPDTUFZLRfgYxXLUV2dQzqmNzBc8DJxmnVzN79lk1a8/tJ2AEY8jk4xjtj/PWpbfUJ4NFt4VBe7mysQPULng15zwj5U09Xb01V9/LqdHtdXc6AMCSAQSK1NMbMLL/dNYGl2C2FtszulbmR/wC8a29K6y/h/WrwbUcSlF3WpNXWndmjRRRX0BwhRRRQAUUUUAFMl/1L/wC6afTJf9S/+6aACL/Up/uin0yL/Up/uin0AFFFFABXn7yDT/EMsl7B5wWViyt/FnOD+ua9ArDnv9E1K5e2uvLZoztDvwD9GoAgFz4e1bakiJFISMbl8s/TI4/WtPWBPFpMjWLmKSJdy7QOg6j8q5jxBpmnWUKS2dwCzNjyt4bj1FdD4akkm0OHzst95QT3UHH/ANagCDwvqct/bTJcyb5o2zk8ZU9P5GqJ1S+vfEptba4ZLcSbSAB0Xr/I1Qjmbw9rV0gB27GVffIyv64/WtHwZaHE96/JP7tSfzP9KAGeJtVvrLUxFbXDRp5YOAB1yar6hqeuqBeMJLa3Y/IABgDtn/69R+MP+Qwv/XJf5mui8Tgf2Bc/8A/9CFAGKutazqcCx2URDRj966Acn8elP8P65eNqK2d65cOSoLDDKwq14L/5B8//AF1/oKyov+RzP/Xy39aALnibVb6y1MRW1w0aeWDgAdcmmz3XiK4iN7EjRW/3lRduQvrjqaq+MP8AkML/ANcl/ma6uPU7I2IuhPGsO3PUce2PX2oAz/DmuPqIa3uceeg3BgMbh/jXLaj9t/tVvtWftO4YzjPt/Sr/AIWUy680sakIqsxHoD0H60niEhfE25jgAxkk/QUAdBob6jHDcPqxYBcFS2OBg56Vjz65qeqXbQaUhRB02gbiPUk9K6DU2W60u8jtpFkfyjwhBPTp+Nc/4NuoIZbiGVlSSTaULHGcZ4/WgBq6xrGkXCJqKs6N/C+OR7MK3dWvyPD8l7ZyFSVVkbHTLAVmeMrq3e2ht1dWmD7uDnaMH/635UjxvF4EKyZyQGAPYGQEUAU7TVdcvbZ4rXfK4bLSgDIGOnp6+9Ns/EepQM8EgNxI3yorj5lbPt1+langv/kHz/8AXX+grKjA/wCEyP8A18n+tACXOp69p86PdSOhbkKyjafyro7rWBFoK6iiAs6jap6Bjx+nNUPGv/Hpbf75/lU1lHay+EoUvX2QleWz0O44/WgDNtpfEV7B9tt59yEnCgr29q6XS5LuWwje+QJM3VQMYHbI9a5WfRrvTYWvbC+SSFRncj7Tj+RroPDmoy6lp5knwZEfYWAxu4Bz+tAGtRRRQAUUUUAFFFFABRRRQAUUUUAFFFFABRRRQAUUUUAJWLcxeTOyduo+lbdVr238+PK/fXp7+1cWNoOrTut0bUZ8stTIooIIODRXzp3hRRRQAUUUUAFFFKql2CqMk9BQlcCjq1x5FmwB+eT5R/Wuaq3qNy1zdMTwq/Ko9qqV9dgMN9XpWe71Z8vja/tqt1stgoooruOMKKKKACiiigAooooAKKKKACiiigDb8If8hlv+uTfzFZmof8hC5/66t/M1p+EP+Qy3/XJv5iszUP8AkIXP/XVv5muKW59hlXX0QyC2muX2QRPIwGSFGeK3fDWn3lvqyyT20sabGG5lwKo6Jq/9kySkw+asgGRnBGP/ANddHpXiFNSvBbrbNGSpO4vnp+FSjrxU6qUko+7bcoaD/wAjZqP/AG1/9GCuqrldB/5GzUf+2v8A6MFdVVHhhRRRQAUUUUAFFFFABRRRQAUUUUAFFFFABRRRQAUUUUAFcJ4p/wCQ5N/ur/IV3dcJ4p/5Dk3+6v8AIVrS+I5MZ/D+ZkVqeHrKC/1Ew3Clk8stgHHPFZdbnhH/AJC5/wCuTfzFbS2Z59FJ1Emb/wDwjWl/88W/7+Gj/hGtL/54t/38Na9Fc3NLuev7Gn/KjI/4RrS/+eLf9/DR/wAI1pf/ADxb/v4a16KOaXcPY0/5UZH/AAjWl/8APFv+/ho/4RrS/wDni3/fw1r0Uc0u4exp/wAqMj/hGtL/AOeLf9/DR/wjWl/88W/7+Gteijml3D2NP+VGR/wjWl/88W/7+Gj/AIRrS/8Ani3/AH8Na9FHNLuHsaf8qMj/AIRrS/8Ani3/AH8NH/CNaX/zxb/v4a16KOaXcPY0/wCVGR/wjWl/88W/7+Gj/hGtL/54t/38Na9FHNLuHsaf8qMj/hGtL/54t/38NH/CNaX/AM8W/wC/hrXoo5pdw9jT/lRkf8I1pf8Azxb/AL+Gj/hGtL/54t/38Na9FHNLuHsaf8qMj/hGtL/54t/38NH/AAjWl/8APFv+/hrXoo5pdw9jT/lRkf8ACNaX/wA8W/7+Gj/hGtL/AOeLf9/DWvRRzS7h7Gn/ACoyP+Ea0v8A54t/38NH/CNaX/zxb/v4a16KOaXcPY0/5UZH/CNaX/zxb/v4aP8AhGtL/wCeLf8Afw1r0Uc0u4exp/yoyP8AhGtL/wCeLf8Afw0f8I1pf/PFv+/hrXoo5pdw9jT/AJUcxqXhRCpfT32sP+Wbng/Q1zNxbzW0pinjaNx1DCvTarXtjbX8Xl3MQcdj3X6GrjUa3OerhIy1jozzaitrVvDtxY7pYMzW47gfMv1H9axa3TT2POnCUHaSCiiimSFFFFAG14ffiZPoRV/UrY3dhNAPvMvH1HIrD0mfyb5Mn5X+U/j0/Wulr5fMoulieddbM+jy6anQ5e2hxej6h/Zd1IJo2Kt8rAdVIrQ1bXre4sngtldmkGCzDAArWvdJs7198seJP76nBNVovDlhGwZvNkx2duP0ApvEYaclVmnzHR7Oolyp6Gb4csGnjupHGI5IzECe+ev5YFP/AOEVf/n7X/vj/wCvXSIixoERQqjgADAFOrnljqvO5QdrlqjGyTORv9Aeys5Lg3AcJj5QuM5IHr71W0rS21NpFWUR+WAeVznNdjdW0d3btBKCUbGcHHQ5qGx023sGc24YF8Zyc9K3jmEvZNN+900IdBcytsLfG1gtPOu445BEONygnPtmsOY3FvZNqcny3NwwSPj/AFSHPT8BW9d2MN40ZnDMIzkLngn39akuLeK6gaGZNyN1Fc1KtGmlfXv6dv8AM0lByMiBrmw1iC1a7e5jnQk7+Sp55HtxXW6WuEkb1IH+fzrAstJtbGQyRKxfGAznOB7V09pH5VsqnqeTXZhbVa6lHot9rsyqXjCz6k9FFFewcgUUUUAFFFFABTJf9S/+6afTJf8AUv8A7poAIv8AUp/uin0yL/Up/uin0AFFFFACHkYNYd94Wsrly8Ja3Y9QnK/lW7RQBzUHg+BHBnunkUfwqu3P6mt5jDY2ZIASGFM4HYCp6RlDKVYAg8EHvQBwWuahDrF1A9rBIsu3YwOPmOeAMfjXaaZaCx0+G3HVF+b3PU/rSw6fZwS+ZDawxv8A3lQAirNAGLq/h5NUuxcNctGQoXATPT8fetDUrMahYSWpcoJMfMBnGCD/AEq1RQBn6Ppa6VbvEspl3tuyVxjiqq+HkXWP7Q+0tnzDJs2fpnNbVFAHD+MP+Qwv/XJf5mtS58IW8kxeC4eJCc7Cu7H0Oa27iwtLmTzJ7aKR8Yyy5OKs0AUtM0y30yAxwAktyzt1aqmseH4dUmWYSmGUDaSFyCPpWxRQBm6NpCaTFIqytK0hBYkYHHoKpal4Wt7uZpreQ27sclduVJ+nat+igDnLHwlbwSiS6mM+OQgXav4+tbGpWQv7CS1L+WHx8wGcYIP9Kt0UAZ+j6WulW7xLKZd7bslcY4qqvh5F1j+0PtLZ8wybNn6ZzW1RQBm6zpK6tFHG0xi2MTkLnNJ/Ytu+kxafOzOkfIcfKc88/rWnRQBy58Gx+ZkXrbPTy+fzz/St+wsodPtVt4AQo5JPUn1NWaKACiiigAooooAKKKKACiiigAooooAKKKKACiiigAooooAKKKKAKl3Zib504f8AQ1mOjRttdSD71vUySNJVw6hh715+JwMar5o6M3p1nHR7GFRWlJpqE5RyvseahOmy9nT9a8uWCrx+zc6VWg+pToq6NNl7ug+mamj06NeXYv7dBThga8ulgdaC6mfFE8rbUUk/yrTt7ZLZC7cvjk+n0qwiKi7UUAegqO7bZaTN02xsf0r1cNgo0nzPVnLVrOS02PNCSSSeppKKK9s+aLOnWwu9Qgt2JCu4Bx1x3q54h0+DTb5IrcttaMNhjnHJH9KXwxHv1yE/3Qzfof8AGrHjBs6sg9IQP1NRf37HQor2Ll1uYNFFFWc4UUUUAFFFFABWn4fsI9R1Hyps+WqFyAcZ6D+tZldD4NX/AImMzekOP1FTN2izWjFSqJMNe8PfZFNzZKTCPvpnJX3+lc9XqJAIIIyD2rjfEWhmzc3Vsv8Ao7H5lH8B/wAKzpzvozpxGH5ffhsR+EP+Qy3/AFyb+YrM1D/kIXP/AF1b+ZrT8If8hlv+uTfzFZmof8hC5/66t/M1hLc+iyrr6Ir1s+E/+Q0v+41Y1bPhP/kNL/uNUnp4j+FL0L+g/wDI2aj/ANtf/Rgrqq5XQf8AkbNR/wC2v/owV1VUfNhRRRQAUUUUAFFFFABRRRQAUUUUAFFFFABRRRQAUUUUAFcJ4p/5Dk3+6v8AIV3dcJ4p/wCQ5N/ur/IVrS+I5MZ/D+ZkVueEf+Quf+uTfzFYdbnhH/kLn/rk38xW0/hZwUP4kTtqKKK5D2gooooAKKKKACiiigAooooAKKKKACiiigAooooAKKKKACiiigAooooAKKKKACiiigAooooAKKKKACuf1nw5HdBp7ICObqU6K/8Aga6Cimm1sROEZq0jzCSN4ZGjkUq6nBU9RTK7nxDpC39sZol/0mMZGP4x6Vw9dUZcyPJrUnSlYSiiiqMReldNpt2Lu2BJ/eLww/rXMVPa3L2swkj/ABHqK4sdhfrNOy3Wx2YPE+wnd7Pc6uiobW5juohJGfqO4qavkpRcG4yVmfTxkpLmjsFFFFSMKKKKACiipIIHnfao47n0qoxcnaO4m0ldktlB50wJHyLyf8K16jhiWGMIg4H61JX0eFw/sIW6vc8+rPndwooorqMwooooAKKKKACmS/6l/wDdNPpkv+pf/dNABF/qU/3RT6ZF/qU/3RT6ACiiigAoorBvNZupr9rHSYFlkT/WSN0X1oA3qK50axqOm3EaaxAnkyHAlj7VvtLGoUtIoDdMnrQA+imvIkYzI6qOmWOKzNb1Y6YsGxEkMjYIJ6D1oA1aKakiSDMbqw6ZU5p1ABRUS3ELyGNZo2cdVDAn8qq61fnTtOknTaZBgIG7kmgC/RWToMt9PEZry6imWRVZETGUz64FWtVvfsFhLcAKzKBhWOM80AXKKoWmofatLFwCiymIuVBztNVtB1N7nTDcX0yBvMK7mwo6CgDYopAQwBBBB6EUxp4UkEbSornopYZP4UASUUUxpEQgO6qW6AnGaAH0U1nRMb2VcnAycZpHkSPG91XPTJxQA+imu6xqWdgqjqScCkjljlXdFIrr6qcigB9FM82MMV8xdwGSM8gUkc0Uqlo5UdR1KsCBQBJRUcU0UwJikRwOu1gcUskscS7pZFRfVjgUAPopqsrqGVgynoQcimG4hCFzNGFHBO4YFAEtFNR1dQyMGU9CDkGnUAFFFFABRRRQAUUUUAFFFFABRRRQAUUUUAFFFFABRRRQAUUUUAFVNVbZpV2f+mL/AMjVus/Xm26LdH/Yx+ZxTW5E3aLPPaKKK7DwzoPB0e7UpX/uxEfmRUHits604z0RR+laHguPi7k/3VH6/wD1qzPE7Z124HoFH/jorJfxGdclbDr1MmiiitTkCiiigAooooAK6XwWv+kXTeiKP1rmq6nwUvF42P7gz/31UVPhZvhv4qOpprqroUcBlYYIPQinUVynsHI6FClv4quoYxhEDhR6DIrD1D/kIXP/AF1b+ZroNJ/5HC9/4H/MVz+of8hC5/66t/M0menlukpFjSNJm1V5BE6osYG5m9+n8jXRaN4el02/Fw86OApGAD3rlbO+ubCQvaymNmGDwDn8DW/4e1i/vdTWG5n3xlCcbFH8hSR04qNa0mmuWwug/wDI2aj/ANtf/Rgrqq5TQSB4s1H383/0MV1dUeGFFFFABRRRQAUUUUAFFFFABRRRQAUUUUAFFFFABRRRQAVwnin/AJDk3+6v8hXd1wnin/kOS/7q/wAhWtL4jkxn8P5mRW54R/5C5/65N/MVh1u+EATq7e0TfzFbT+FnBQ/iRO1ooorkPaCiiigAooooAKKKKACiiigAooooAKKKKACiiigAooooAKKKKACiiigAooooAKKKKACiiigAooooAKKKKACuF8Taf9j1EyIuIp/mHse4/wA+td1Wbr9j9v0yRFGZI/nT6jt+Iq4SszDEU+eHmef0UUV1HjhRRRQBLBPJbyB4mKt/Otq11mKQBZx5bevY1hxRvNIscalnY4AHc0SxvDIY5UZHXqrDBFcmIwdLEfGte/U6qGKq0Ph2/A61HSRdyMGU9wc06l8Iw40p2dQQ8pIyOwAH+NbJtYD/AMsl/KvFqZXJO0ZHu0sXzwUmjFpVRnOFUsfYVsi2gHSJfyqUKFGFAA9qUcsl9qRbxK6IzYNPdiDKdo9B1rQjjWNdqKAKfRXo0cNTor3Uc86kp7hRRRXQQFFFFABRRRQAUUUUAFMl/wBS/wDumn0yX/Uv/umgAi/1Kf7op9Mi/wBSn+6KfQAUUUUANYkKSoyccVzvgwKbW6c8yNINx74x/wDXNdJXNy2N/o+oy3WmRCe3m5eLuP8APagC54qVG0KYsOVZSv1yB/ImsfUmZtM0Iv14/wDZcVZng1XXpI4rm3+x2incwPU1b8RabNPZ2xsUy1s3yoPTHb8hQBH4z/5BMX/Xcf8AoLVV8WW8RSynK/vGxGTn+Hr/AFpur/2vq9jGp04xKjglc5Zjg847D/Gr/iSxubqwtjbxmR4WBKDr0oA1LGwt9PhMVshVC24gknnAH9KzPFN1LDaQ28DFHuH2lh6f5IrR025uLq3Mlzam2fdgITkkYHP86ra/pr6lZBYWxNE29MnGfagDP1Dw5aW2lyS229LiBN/mbjlscnj/AAqvqUg1HwnDeTDM8ZxnPfdgn8cVPcXOt31obE6d5TuNskxb5SO/+easajpkkXhkWNsplddvTud2Sf50AWNB0+3tLGGeFCJJ4UZzknJxn+tN8UQRzaNK7jLRYZeehzj+tXtORotNtY5FKukKKwPYgCo9YtpLvSriCIZkdflHqQc4oAzdF0+3g0b7XGhE0sBDnJ5/CqPh3R7XUNMeS63ud5VMMQE4HI96v6M96dOeynsXhEULKHJ++ewxU3hi1ntNLMdxG0b+YTg+mBQBmaHey2mgX7Bs/Z2Pl57E/wD16pW40WXTma8unN/ICxchztbt2wa1tE0ub+z7+2u42iE7YBP061FavqumQfY20sXO3IjlU8Y9/wDIoA0PDF3Jd6QplYs8TGPcepxgj9DUXi2Avpazpw8EgbPoDx/hWpY+f9kjN1HHHMR8yx9KW8gF1ZzQH/lohX6cUAcr4iupNQktzb9IbcXDY7Zx/LirV1ONW1nSol5QRidx2Gecfp+tO8OaTNHBdm+iZGlXygG67cc/0/KjwvpdzaXU813GyEKI0z3GecfkKAEnj/trxJLa3Dt9ltVzsBxuPH+P6Uy9tk0HVrOayLJDO2ySPcSOo/x/SrN/Z3tjrB1Owi89ZF2yxZwf88CmJb3+s6nb3F5bfZba3O5UY5LH/IFAFeSzjvvGN1DMW8vYCyg43fKvB/z2qL+y4Y/Ex0+NpFtZF3PGGPIAzjP1FakFpcL4tubpomEDRgB+xOF/wNDWlwfFqXQibyBHjf2zg0AUltY9K8W20NplIpo8smSf73H6A1WlurC91u6fV5mEMJKRR/Ng4OM8fT9a1r20uJPFNncpExhSPDP2B+b/ABFQT2l7peqT3dpai7t7g7nj7g9f8fzoAh8PXMMWtXFnZzNJZuu+POeDx6/j+QqDw7pdtqC3RugzqkmFQMQAfXjvW9pct7PJJJdWUdtER+7Gfn/H/Iqr4YtLi0iuhcRNGXkyue4oAr+Fg0F5qVmGLRQyYXPsSP6CukrD0S0uLfVtTlmiZElkJRj/ABDca3KACiiigAooooAKKKKACiiigAooooAKKKKACiiigAooooAKKKKACsrxM23QrjrztH/jwrVrF8WNt0Yjn5pFH9f6VUfiRlWdqcvQ4eiiius8U7PwdHt0yV+7Sn8gB/8AXrnfEB3a3dH/AGsfoK6vwxHs0OA92LN+prkNZbdrF2c5/esP1rGHxs7aytQiilRRRWxxBRRRQAUUUUAFdd4LXFrctjq4H6f/AF65Guy8Gr/xLJm9ZiP/AB0VnU+E6cL/ABUdBRRRXMescrpP/I4Xv/A/5iuf1D/kIXP/AF1b+ZroNJ/5HC9/4H/MVz+of8hC5/66t/M0menlvxSK9bPhP/kNL/uNWNWz4T/5DS/7jUj0cR/Cl6FeW7ex8R3FxH1S4c49RuORXewTJPCk0ZyjqGB9q861P/kL3n/Xd/8A0I10fhC/3RvYyHlfnj+ncf1/E1ty3hc+S9py1nB9TpqKKKzOkKKKKACiiigAooooAKKKKACiiigAooooAKKKKACsDxJosl8VubUAzKMMmfvD29636KabTuiJwU48rPOBpl8ZPLFnPu9PLNdb4d0dtOiaWfHnyDBA/hHpW1RVyqOSsY0sNGnLm3CiiiszpCiiigAooooAKKKKACiiigAooooAKKKKACiiigAooooAKKKKACiiigAooooAKKKKACiiigAooooAKKKKACiimSEiJyOoBoA4PxBY/YdUkVRiOT50+h7fnWZXVaoBq/hyG+UZmh+//Jv6GuVrrg7o8atFRldbPUKKKKoxFBKsGUkEcgjtW5HdWutJHDqMnkXScLcAcOPRqwqKTVy4zcfQ9MtYI7W2jgiGERcCpq4HTNeu9Pwm7zYR/wAs3PT6HtXUWPiGwvMKZPIkP8MnH69K55QaPUpYiElbY1qKSlrM6AooooAKKKKACiiigAooooAKKKKACmS/6l/900+mS/6l/wDdNABF/qU/3RT6ZF/qU/3RT6ACiiigAooooAKKKKACiiigAooooAKKKKACiiigAooooAKKzRqudcbTfJ6Ju8zd7Z6Y/rWlQAUVTtNSgvLm4t4g++3ba+4YGckcflUI1XOuNpvk9E3eZu9s9Mf1oA0qKKKACiiigAooooAKKKKACiiigAoqnfalBYzW8UwfdcNtTaM88dfzq5QAUUUUAFFFFABRRRQAUUUUAFFFFABRRRQAUUUUAFFFFABRRRQAVz/jFsaZEvrMP5GugrmvGjYtrVfVyf0/+vVw+JGOIdqTOSooorqPGPRtIj8vSbRf+mSn8xmuC1Jt2p3TYxmZz/48a9Ei2xWqc4VEH5AV5rNIZZnkPV2LfnWNLds78XpGKGUUUVscAUUUUAFFFFABXbeElxo+fWVj/KuJrtfCEofSWTvHIQfxwazq/CdWE/iG7RRRXMeqcrpP/I4Xv/A/5isOZI5NakSZ9kbXBDN6Ddya3NJ/5HC9/wCB/wAxXP6h/wAhC5/66t/M0menl2rkdkug6KVGIVPHXzm5/WrFnpWnWk4ltYgsgBGRITx+Jrz2tnwn/wAhpf8Acag0rYapGDbqN/16mfqf/IXvP+u7/wDoRptncvZ3cVxH96Ns/X1FO1P/AJC95/13f/0I1Wrqp/CfJ4p2q3R6dBMlxBHNGco6hhUlc94PuzLZS2zHPktlfof/AK4P510Nc8lZ2PSpz54KQUUUUiwooooAKKKKACiiigAooooAKKKKACiiigAooooAKKKKACiiigAooooAKKKKACiiigAooooAKKKKACiiigAooooAKKKKACiiigAooooAKKKKACiio5Z4oFDTSpGCcAuwGT+NAJXJKKSloAKKKKACiiigApkv+qf/AHTT6ZL/AKp/900AzkvCV0vmzWEuDHOpIB7nHI/EfyrFv7VrK+mt2/gbAPqOx/Km2s72t1FOn3o2DD3rf8VwLNFbalCMpIoVj+o/rXVtL1PI+Ol5x/I5qiiirOcKKKKAJIYZJ5ViiQu7dFHU1r23hfUJsGQRwj/abJ/IVjI7RuroxVlOQR1Brv8ARNSGp2IkOBKnyyD39fxrOcnFaHTh6cKjtLcm0yzNhZJbtM0xX+Jv5D2q3RRXM9T1UklZBRRRQMKKKKACiiigAooooAKKKKACmS/6l/8AdNPpkv8AqX/3TQARf6lP90U+mRf6lP8AdFPoAKKKKAEJIBIGT6VymnSXertK51d7e6DHbAOAB9O9dUzbULEE4GcAZNchql3pF9BJMIpbfUB0UKQS3v2/rQBoa9cXdoumoLl97PtkZeN/SpvFdzPa6ZG9vK8TGYAlTg42tWdrK3f9jaZc3CszwnMmevOMZ/L86j8R6vb6lp0SWyyFVkDOxXAU4OB9ev5UAXPEN9d2txpxtpHy3JQHhzkcGnzWuqW+i3Us167XORKCjH5QOo/LPSo9c/5C2if76/8AoS10jKGUqwyCMEUAYN1qzDwql2rkTSKIwwPO7oT+hNNvr270/SrK2WQte3OF3uclSev8wKyrW1lbV49IcZgguGlOe4wMfoP1rW8V2TzRW90sRlWBj5iDPKnH+H60AVrpr7QzDdHUWvImcLLGxz+XNW9TuprLW7GcTP8AZJ/kZM/LnpnH4g/hWcjeHJniSCxnlkkIGxS+V/X+VbPiGyFxosiRr80ADp7Y/wDrZoAh1C5nm8RWdjBK6Io8yXacZHXB/L9ahvLm61LWJLC2ujaQQDMkinlj/k/zpvhcSXlzdanPy74jB+gGf6VU1G0tbLXpZdSt2ktLj5kdSflbv0P1oAv6Xd3NrrD6XdXH2lWXdFKev+ev5VBC9/ruoXJhvXtbWBtq+X/F6fXpmptFTR5tQL6faSq0S5ExLbcngjk+hqpp14mgX95a3qusbvujcLnI5/pigBdOFwvi5ku2DyrGQXAxuGBg/lXUyKWjZVbaSCAfSuW065N34uacxtGrxkqGGDtwMH8etdXQBxujWNzLq16iX8kbQy/vGC/635j159v1qxdR3EvjCSO2lELtGAZMZ2jaM4HrSadew6br+pJdbkM0p2fLnOWOP5irCf8AI7yf9cv/AGUUANtJL3TPEMdhPdvcwzruBc5I6+vTkUstxd6vqtxbQXhtLa2O1mQ4Zm/yD+VLqH/I52H/AFy/+LqhcWtlYa1cjVbZ3t52LxSAtgZOccH3/SgDU0W8uY9Sn0y8m88xjdHL3I4/x/nWzcsVtpWU4IQkH8KxtCTSZbuSTTrSVDGMCVi21s9QMmti7/49Jv8Acb+VAHM6VDqmraa8n9pSxbGIXBOWOO5z0pdKOqa3Ztu1B4Fh+UMg+Zz15II9qveD/wDkDt/11b+QqHwX/wAg6f8A66/0FAC6Lq0y6ZePesZWtD1PVvbP1FR2drquq23259Se3L5McaZC498H/GoNHtjeWes26/ed/l+uSRU2l69Bp+ni0vkkjngyu3b970oAn0/WLqTSr7zVDXlmCDx168kfgfyqvpaXmoQpcQ62/wBozmSIjIUZ9P8A61SaKJbW1v8AVbiBy07b1jUckZJ/r+lZuozabMYp9IWWK+LjEaKR+nT8qALfim3lOqWLC4YCVtqDH+rIK8j8x+VdDp9tLa2winuWuXyT5jDB/maxPFBeJ9LuJVJWJyZCo6H5T/Q1u2V5DfwedbsWjyRkjFAGf4g1GazihgtMfaLltqH06f4imW2lanb3MMp1V5Vz+9RwSMegz/8AWpnie3mzaX8CFzavuZR6ZBz+n61LB4ks7maCGBJneU4ICfc+tAFe7ubzU9Yk06zuDbQwjMki/eJ/yabFPe6Nq1vaXVy11bXJwrv1B6f4fnUckp0PxDPcToxtbocOozg9f55pJZxr+tWn2VHNtatveQjAPIOP0FADppb+48UXNlb3bwx7B7hRtUnA9f8AGoYzqtvrDaSuoM4kGfNcbioxnIz37VZtv+R3u/8ArkP/AEFaH/5HeP8A65f+ymgBtpJe6Z4hisJ7t7mGddwL8kdcdenIpqPqF7r99aRXrwxLkk9do46DtUmof8jnYf8AXL/4ujSf+Rr1L/dP8xQBWtTqo1SbSP7QYhfmMzDcwXGeM+uRVnTJryx19tNuLp7mNk3Kz8kcZ7/jRbf8jvd/9ch/6CtD/wDI7x/9cv8A2U0ANikvtfu7gwXj2lpC21fL6tU2lXl5a6s+lX0vnfLuilPU9/8AH8qp6Zdp4eurmyvldImffHIBkEf/AKsVPppbVvELamkbJbQpsjZhjccY/qaAIdP/ALR1K91CBdQkhijk6jlhy2APT/6wq14furtb+7067mM5h5V2OT1x1/EUzwx/yEdX/wCuo/m9Gk/8jXqX+6f5igDo6KKKACiiigArlfGrfNZr6Bz/ACrqq5PxojedayY+TaVz71dP4jnxX8JnM0UUV1HkHoOrTeRoU79/K2j8eP6159XY+KptmjQxA8yMv5AZ/wAK46s6S0OvFyvNLsFFFFaHIFFFFABRRRQAV0vgyfFxcwH+JQ4/A4/rXNVqeHJ/I1qDJ4clD+I4/XFTNXizWhLlqJnfUUUVyHtHK6T/AMjhe/8AA/5iuf1D/kIXP/XVv5mug0n/AJHC9/4H/MVz+of8hC5/66t/M0menlvxSK9bPhP/AJDS/wC41Y4BY4AJPtW14VR11lSysBsbqKR6GJ/hS9DN1P8A5C95/wBd3/8AQjVarWp/8ha9/wCu7/8AoRquqs7BVUsxOAAMk12U/hPhsU71XY6PwWD9puTjgIB+tdbWV4e01tOsP3oxNKdzj09BWrWE3eR6GHi4U0mFFFFQbBRRRQAUUUUAFFFFABRRRQAUUUUAFFFFABRRRQAUUUUAFFFFABSEZBGcUtFAHELJeeHNWIlZpI3OW9JF9frXaRSJLEskbbkcBlI7g1ieL4kfS1kYDekg2n69R/n0qx4Zdn0ODcc4LAfTJpHdXtVpKr12ZrUUUUzhCiiigAooooAKKKKACiisWy8RwXV+1q8TQ5YqjM33j6H0NBcacppuK2NqiiiggKKKKACiiigAooooAKxvEmmPqFmrxE+bBllX+8D1H14rZooLpzdOSkuhznhPU2njaynYl4xmMnuvp+FdHXGIv2HxlsjGAZcY9mH/ANeuzpI6MXFKalHaSuFFFFM5AooooAKQgEYPQ0tFAHLz+EA0rGG72xk8KyZI/HNathpbQac1jdyLcQn7vy4wPT8606Kpzb3MY0IRd0ji9S8MXVszPaZuIvQffH4d/wAKw3R43KSKysOoYYIr1Co5YIZxiaJJB6OoP86tVX1MJ4OL1i7HmNFegyaFpkn3rRB/ukr/ACNMHh3Sgc/ZP/Ijf41ftUY/U590cFXYeE7Ce1hmnnUxiXAVTwcDPOPxrXt9Os7U5gtokYfxBefzq1UTqXVkb0cNyS5mwooorI7AooooAKKKKACiiigAooooAKKKKACmS/6l/wDdNPpkv+pf/dNABF/qU/3RT6ZF/qU/3RT6ACiiigAppjQsGKKWHQ45FOooAQgEYIyDTRFGF2hFC+gHFPooAaVUkEqCR046U6iigBNo3bsDPrS0UUAMWNEYsqKpPUgYzVDVrG9vdq2t75EZUq67c7s+9aVRSXEMToks0aO5wiswBY+3rQBFp1lHp9lHbRnIQcse57mrDKGUqwBB6ginUUANVVRdqKFA7AYoZEfG9VbByMjOKdRQA3au7dgZ9cU6iigBhjRnDlFLDoSORS7V3bsDPrinUUANKqW3EDI74oZVddrqGHoRmnUUAIqhVCqAAOgFFLRQAiqFGFAA9qRVVRhQB9BTqKAGhVXO0AZ9BSNGjsGZFZh0JGSKfRQAU0RoHLhFDHqcc0yS4hidElmjR3OEVmALH29aloAayq6lWUMD2IzSqoVQqgADoBS0UAFMWNEJKIqk9SBjNQ317BYQedcsVTO3IBPNTowdFdfusMigAZQylWAIPUEUKqou1FCj0AxTqKAG7V3bsDPrijau7dgZ9cU6igBpVS24gZHfFAVQSQACe+KdRQA3au7dgZ9cUbV3bsDPrinUUANdEkGHVWHoRmlAAGAMAUtFADQqqSQAM9cCgKoJIABPfFOooAKKKKACiiigAqvfWcN/atBOuVPQjqD6irFFAmk1ZnA6pod3pzFiplg7SKP5jtWXXqNZt5oOn3hLND5bn+KP5T+XSt41e5w1MH1gzB8XTbpbSDP3It35/wD6q56tLxDL5msTgH5Y8IPwGP55rNrSCtFHJWfNUbCiiiqMgooooAKKKKACpIJTDPHKvVGDD8DUdFAHqCsGUMpyCMinVQ0Ob7Ro9q+eQm0/hx/Sr9cbVme7F8yTOV0n/kcL3/gf8xXP6h/yELn/AK6t/M10Gk/8jhe/8D/mK5/UP+Qhc/8AXVv5mpZ6uW/FI0PDmp22mzytcox8wAB1GSuP8f6V1Fjrllf3AggZy5BPK4rz+tnwn/yGl/3GpI6cVhoSUqj3sTafYwah4m1CG5UsitIwAJHO8D+tdPZ6XZWR3W9uqN/ePJ/M1g6D/wAjZqP/AG1/9GCuqq7vY8Dkje9tQooopFhRRRQAUUUUAFFFFABRRRQAUUUUAFFFFABRRRQAUUUUAFFFFABRRRQAUUVkeJb5rLS2EZxJMdgPoO5/z60F04OclFdTE8R6idSvI7G0/eIjY4/jfpx9P8a6jTrQWNhDbA52LyR3PU/rWN4T0xY7f7fKuZHyI8/wr6/jXR0kdOJnFJUYbL8wooopnGFFFFABRRRQAUUUUAFcp4s01YyuoQDaS2JAPXsa6usjxRIqaHMG6uVVfrkH+hoZ0YWbjVjbqWNEvDfaXDM5zJja/wBR/nNX6wvCCsukMT0aViPpgD+lbtBNeKjUkl3CiiigxCiiigAooooAKa7rGjO7BVUZJPYU6uU8UalJNcDTbbJ5Ak29WY9FoNqNJ1Z8qK2mE6p4pNyB8gYyfQDgf0rtKy9C0oaZaYbBnk5kPp7CtSki8VUU52jstAooopnMFFFFABRRRQAUUUUAFFFFABRRRQAUUUUAFFFFABRRRQAUUUUAFFFFABRRRQAUUUUAFMl/1L/7pp9Ml/1L/wC6aACL/Up/uin0yL/Up/uin0AFFFFACEhQSegrnrfVtWv0kubC1tzboxUK5+dv1roSQoJJwB1Jrlbm1gtYpNT0XUVjUfM0W7g+2P6EUAaWq6pd6fDZztDGqSECdTklO+Afz/KpNc1OTT4IPsypJNM4VA2SCPwP0/OmTq2s+GtzpiWSPeAP7w9Prj9ax9ImbV9TsA4Oyyhy3uwOAf8A0H8qANXVdXu7HUba1ihjm81ASMEEtkjjngVVl1zU7C8WG+s4280fu1iPJPYZz607Vv8Aka9N/wB0fzNHiH/kN6P/ANdR/wChLQAp1jU7K/gj1K2hWGdsKYz938c9sipNQ1u6tdZ+xQ26TBlG1QDuLEeucYqLxZ/rtN/66n+lRXtxFa+M4pZmCpsClj2yCKAJ11jULK+ih1W3iWOY4V4+361U8SPdjXLHZHGdrjyM/wATZHXn1+lS+Kp4rs2lnbuskzSZ+Q5x2H8/0p/iRgms6S7kKolBJPQfMtAF+fU5tO0kXOoxILgttEcZ4J7evaqMmqa3awi8urKH7PwWVThlH50viv57W1uYyJIopfm2nI/zxj8at6tqdk2iTus8b+dGVRQQSSRjp7UAN1bWmttIgvrMI4lcAeYD0IJ7HrxVS71nVrRY7uWziW0cj5c/Nz688GqGoQvB4OsVkBDGbdg9gQxFa3ij/kXx/vJQBBdazq0MC3ws4lsmIIDH5sHoTzxmreoa08UFl9jiV5rzBQOeFzjr+dR6v/yJ/wD2yi/mtR/Z9PvNG063vJlilMQMTZwRwM/0oAv6fNqhuGiv7eFUC5EsbcE+mK0HYqjMOoBNc/pNzdWmsHS5bkXcWzcr9Sv1/wAPpW/L/qX/AN00Ac1Y+IdSvwscFpG8of8AeMqnaqcep69av6hqt1/aH9n6ZCks6rukZ/uqP8kVX8FqP7LmbHJmIJ/4CtUWiePxNdxvfNZGX5kfAwwPbn/PFAGxpeqzzXklhqEKxXSDcNvRhVKHXNSuru6tLa2ieSNyEbkKqgkEtz9KlsbCL+2lnOq/ariJTlMDOCCOx96qeHruCDWNSimdUaSQlSxxnDNkfrQBf0vV7mTUH0/UYViuFGVK9G/yKbcave3N/LaaTBG/k8SSydAarNKl74zga2YMsEZDsvI6H/ECjw5NHZXt/Z3LrHN5mQXON3X/APX+NAF7S9XmmvXsL+AQ3SDI2/dYVRfxDftfXVnb2qSypKUiCqegJBJ5+npS+Yl/4xhktWDJbxYd15HQ9/xApfDyj+3dXbHIlIB/4EaAKmuyX51XTS0UYkBUxD1f5cg89M1sz6pPp+ki41CJBcFtojjPBPb17VR8SME1nSXchVEoJJ6D5lo8WjzbO2uIn3Rxy/Myc4z3/SgBz6vqtj5c+o2kS20hAOz7yZ/Grus6ubCKFbeMTT3BxGvb6/qKzLm0iuLRftHiDfA5GAwHJ7d6TVkGn6no8srFoIlWMuR6d/1zQBBr9zqX9mrDqVsiFnDJJGeOM5B56811Vp/x6Q/7i/yrA8XXttJp0UMcqSO0gcBSDgAHn9a37T/j0h/3F/lQBQvNSntdbtbRlj+z3Axuwdwbnjr64/OoZ9caLxFHp4VPJOFZsHduI47+4pviyJhZQ3afftpQwPoD/wDXxWO0D3Ok3ergYmNyJEPcKDj+v6UAdB/aU0niH+z4ljMMce6RiDuBx259xVaXVr+8vJoNJt43SA4eSToT6DmmeGM3U99qLjBmk2r7Drj9R+VZujQSrNdWram1lKj8rgfP780Abum6u15a3IliEV1bZ3p2zz/hWfp+v6jqDRxw2iMwcea6g7VXPuevWptOsoYmv7iLUBdyNGyyYA64znrTvBygaQxA5Mpz+QoAfd6reS6g9jpUKSPEP3kknQe1S6Rqst3PNZ3kIhu4eWVehHqP0/OsS1hkj12/gbUGsndywOB+8GSe/wBa09LsYV1eS4Gp/a51Xa4wM4/P2oA3qKKKACiiigAooooAKKKKACiiigApCQqkk4A5NLVLWZvs+kXUmcHyyAfc8D+dNaik7Js8+uJTPcSynrI5b8zmo6KK7DwdwooooAKKKKACiiigAooooA7LwdPv06WEnmOTP4Ef4g10Fcd4On2ahNCTxJHn8Qf/AK5rsa5aitI9fDSvTRyuk/8AI4Xv/A/5iuf1D/kIXP8A11b+ZroNJ/5HC9/4H/MVz+of8hC5/wCurfzNZs9vLfikV62fCf8AyGl/3Gqjp+nXOoyMlsgOwZYk4AroNB0O9sNSE86oECkcNmkduJqwVOUW9bDNB/5GzUf+2v8A6MFdVXK6D/yNmo/9tf8A0YK6qqPnwooooAKKKKACiiigAooooAKKKKACiiigAooooAKKKKACqt/f2+nwebcPgdAByWPtVquI8WTPJq5jY/LGgCj68mrhHmdjGvU9nC6NMeL7cyYNrIE9dwz+X/163bO7hvbcTW77kP5g+hrzSuh8HTuuoSw5+R492PcEf4mtJ00ldHLQxM5T5ZdTsaKKKwPQCuX8ahtlmf4cvn68f/XrqKyvEdi17pbiMZkiO9QO+Oo/KhnRhZqFaLZZ0kqdJtCvTyV/lVyua8J6mrQ/YJWw65Mee47iuloJr03TqNMKKKKDEKKKKACiiigAooooARmCqWYgADJJ7VxWqXs2v6lHbWqkxKcIPX1Y1ueKrprfSSiHBmYIfp1P8v1pnhSxS308XJH72fv6KDwP60juoWo03We+yNaytks7SK3j+7GuM+vqanoopnE227sKKKKBBRRRQAUUUUAFcZoaifxRI8vLBncZ9c//AF67OuM1mCbRtcW+hHySNvU9sn7yn/PekztwmvPDq1odnRVXT76HULVZ4DweCD1U+hq1TOOScXZhRRRQIKKKKACiiigAooooAKKKKACiiigAooooAKKKKACiiigAooooAKKKKACiiigAooooAKZL/qX/AN00+mS/6l/900AEX+pT/dFPpkX+pT/dFPoAKKKKAEIDAggEHgg96zW8P6W0vmG0UHOcBiB+WcVp0xJEkzsdWx1wc0AVb+S7trZP7PtVmIOCmQoC47fpVTw7pstjDNNcqqzztkqv8I9P1NbFFAFaawtp7uO6kj3TRfcbcRj8OlFxYW11PDNNHukhO6M7iMHOe30qzRQBWu7C2vTGbmPeYjuT5iMH8PpWVcabLP4mE8sG+0MW1icY6Gt6o5J4YSBLKiE9NzAZoAqWejWFlN5sFuBJ2Yktj6ZqW+0+11CNUuot4U5U5II/Kp/MTzNm9d/93PNPoArwWNtBafZY4h5GCNjcg569aqR+H9Lim81bUbgcgFiQPwJrTooAr3tjb38Iiuo/MQNuA3Ec/h9aLqzt7y38i4j3xcfLkjp9KleRIxmR1UHuxxT6AK81nbz2f2SWPdBgLtyRwOnPXtUU2k2M8EcEtsrJGNqZJyB6Z61dooAp2OmWen5NrCEZuC2SSfxNWyAwIPQ0tFAFeysrewhMVrH5aFtxG4nn8fpTb3TrTUFC3UIfb0PQj8RVqkoAqWOmWeng/ZYQhPVupP4msjTNF8yfUl1G2zFLKGjJPXluRjp1FdHRQBUsdOtNPUi1hCbupzkn8TTb7SbLUGDXMAZxxuBIP6VcLBcZIGfWloArWdjbWEZS1hWMHrjkn6mi3sLa1nmmhj2yTHdIdxOTnPf61YyCevSloAq32n2uoRql1FvCnKnJBH5U6CxtoLT7LHEPIwRsbkHPXrU9LQBmReH9Mim81bUFgcgMxIH4Grt1awXkJhuIlkjPY1NRQBmLoGmLAYfswKsQTljk/jmtFFCIqKMKowBTqZ5ieZs3rv8A7ueaAG3EEVzA8Myb43GGGcZpiWVsll9jWIC3KldmT0PXnrViigCC0tYLKAQ2ybIwSQMk/wA6gvdIsb999xAGf+8CQf061eooArW1ha2sDQQQqkbDDAdT9T1pbOzt7GHybaPZHndjJPP41YooAp32mWeoYN1CHZeA2SCPxFOstPtbBCtrCqZ6nqT+Jq1RQAUUUUAFFFFABRRRQAUUUUAFFFFABWF4vm8vSljHWSQD8Bz/AIVu1yXjObNzbQZ+6hc/icf0q6avIwxErU2c1RRRXUeOFFFFABRRRQAUUUUAFFFFAGhoU/2fWbV84Bfafx4/rXoVeXoxR1ZTgqcivTIZBNBHKv3XUMPxFYVVsz0cFLRxOZ0n/kcL3/gf8xXP6h/yELn/AK6t/M10Gk/8jhe/8D/mK5/UP+Qhc/8AXVv5msGfQ5b8UiXTNVuNLd2t9hDgBlcZBx0rodE1+71HUBbzRwqhUnKKQePqa5Gtnwn/AMhpf9xqR2YmjBwlNrWxf0H/AJGzUf8Atr/6MFdVXK6D/wAjZqP/AG1/9GCuqqjwAooooAKKKKACiiigAooooAKKKKACiiigAooooAKKKKACuE8U/wDIcm/3V/kK7uuE8U/8hyb/AHV/kK1pfEcmM/h/MyK3PCP/ACFz/wBcm/mKw63PCP8AyFz/ANcm/mK2n8LOCh/EidtRRRXIe0FFFISACScAd6AMk+HrX+1FvUZkw2/yx03f57Vr1lXXiHTbZivneaw7Rjd+vSq6eLNPZsFJ09yg/oaR0unXqJNpuxu0VVs9QtL5c206SEdR0I/DrVqmc7i4uzCiiigQUUUUAFFFFAGB4whL6ZHKBny5Bn2BGP54qz4ZuUn0aJVI3RZRh6en6Vo3ECXNvJDKMo67SK5Gyhv9D1tYEjaSOVgvA4dc9fYikd1O1Wg6d9Vqjs6KKKZwhRRRQAUUUUAFFFFABUN3aw3kDQ3CB0bt6e4qaigabTuirp9hBp1v5NuCFJ3EsckmrVFFASk5O7CiiigQUUUUAFFFFABRRRQAUUUUAFFFFABRRRQAUUUUAFFFFABRRRQAUUUUAFFFFABRRRQAUyX/AFL/AO6afTJf9S/+6aACL/Up/uin0yL/AFKf7op9ABRRRQAVx2g6pHp8N0pilmkaTISNcnA7n0FdjXOeDwPLvWxyZQM0Aaul6pBqkDSQhlKHDK3UVSn8S2yTPHbwTXIj++8a8Cs2w3pN4hEPDDftx25atPwmIxokZTG4s2/65/wxQBbg1a3udPkvLfdIsYJZAPmB9MVheG9XcSvBMtxMZpQFbqE+vpVnQAE1/VEgx5APboDn/wDXR4P/ANTef9daAOjrhHu7a91m4nvbS4mjIwsa5BXp1wa7uuc0n/ka9S/3T/MUACf8jvJ/1y/9lFatlqcV7d3VuiOrWzbWLYweSOPyrKT/AJHeT/rl/wCyijw8f+J5q4/6an/0JqANWDU4ptVm09UcSRLuLHGD0/xqnL4kt1lkEVtczxRnDyxplRVbTiD4yv8ABz+6P80qM22o+HvNlswlxY5Lsh6qPX8u/wClAB4snS50e0mjzskkDDcMHG01bk8T2sc6q0E4hY4WYrhT7j1FUPEt3HfaFZ3MQIV5Oh7cEEVf8WIo0TAUAK649qANG/1G30+28+dvlP3QvJb6VTsvEEFzdLbywzW8j/c8wYDVkaq032nRQqo/7pSgkPyluOv6VY1Ky1rUfJMlvbI0LblZX5oA1NQ1mGyuFtliluLhhny4lyQKl03UotRjdo45YzGdrLIuCDVHVNMvBqA1HTJFE+3a8bdGFT6NqjagJo5ofJuYTiRe3+eKAL9xOltbyTyHCRqWP4Vi6LHcanc/2tdyMqgkQRKcKB0Jq54jDHQrrb1wPy3DP6VJoZU6Labenlj8+9AFG68L2E081xLNcKXYu2GXAycntVPwlaL9pu7uEsIRmKLd1IznJ/IfnV/xReG308W8XM1ydigdcd/8Pxq/plmthp8NuOqL8x9T3/WgDJ/4Rn7U0supXckszE7WU4AHbg/yqtpF5dLoOoqsjObfIjk68Y7fTrVvVtQmvbk6VphzI3E0nZB3Gf8APpWpp9hDp9mttEMr/ESPvHuTQBhW8ENnPo81m58254mw2fMBGST9Dmryj+2dV3Hmys2wPSST1+g/z1qG/tLaznW20yBY766yN4yfLTu3t+FRxveRpdRabLHBb6eNuxkDGUgZbJ7UAaes6fJewK9vK8VxDloirYGfQ03QtSOpWW6UbZ4zskHTn1q3YXP2yyhuMbfMQMR6GsXw1zqmrlP9X53H/fTUAdFVe9vIbG2a4nbCL6dSfQVYqjq+nrqdg1uX2NkMrehFAFa11+O4uIoXtLmEzH92zpw1U0/5HeT/AK5f+yilttRv9NuoLLVY1dJDsjnT8v8APQ0if8jvJ/1y/wDZRQBdv9egtLk20cUtzMoyyxDO361a03UrfU4DJAWBU4ZWGCprm9Ek1EXV+1rDBJKZP3hlYgjk/wD16uWtjqNtPqV3LHFH50DkLG2fn7f1oAtXHiW2imdIoJrhY/vyRjKirn9qW7aW2oRkvEq5IHX6fWsHw8+pLpmLK3tZIyx3F2OSfenxWF1p/h/UkuVRVf5lCtkD1/pQBcbxRbeUskVtPLxl9o4T6mtSwvoNQthPbsSpOCDwQfQ1R8MrF/YUOwL827f7nJ61S8JYEuorH/qRKNnp3/pigDpKKKKACiiigAooooAKKKKACiiigAooooAK4LxJN52tz88JhB+A5/XNd4SAMnoK8zupTPdSzHrI5b8zW1Ja3OLGy91Iiooorc80KKKKACiiigAooooAKKKKACu/8OT+fotuSeUBQ/geP0xXAV13gybdbXEBP3HDj8Rj+lZ1V7p1YSVqlu5DpP8AyOF7/wAD/mK5/UP+Qhc/9dW/ma6DSf8AkcL3/gf8xXP6h/yELn/rq38zXKz6jLfikV62fCf/ACGl/wBxqZoGkx6rLMJZSixgHC9Tn/8AVXS6b4ft9OuhcRSyswBGGxjn8KSOrFYinGMqb3sZmg/8jZqP/bX/ANGCuqrldB/5GzUf+2v/AKMFdVVHhBRRRQAUUUUAFFFFABRRRQAUUUUAFFFFABRRRQAUUUUAFcJ4p/5Dk3+6v8hXd1wnin/kOTf7q/yFa0viOTGfw/mZFbnhH/kLn/rk38xWHW54R/5C5/65N/MVtP4WcFD+JE7aiiiuQ9oa7rGjO7BVUZJPYVw2t65LqMjRxMUtQeF7t7n/AArc8XXZg09LdDgztz/ujr/SuMpM9bAUFb2kvkFFFFI9QdFI8MiyROyOpyGU4IrtfD2tf2jGYJyBcoM56bx6/WuIqeyuXs7yK4TrG2fqO4oOfEUFWhbr0PS6KarB1DKcgjIp1UfOhRVDU9XtdMT9826Qj5Y16n/AVzN14qvpWPkLHAvbA3H8z/hVxg5GNSvCnoztaK8//t/VCf8Aj7b/AL5X/Cj+39U/5+2/75H+FV7JmP1yHZnoFFef/wBv6p/z9t/3yP8ACj+39U/5+2/75H+FHsmH1yHZnoFFef8A9v6p/wA/bf8AfI/wo/t/VP8An7b/AL5H+FHsmH1yHZnoFFef/wBv6p/z9t/3yP8ACj+39U/5+2/75H+FHsmH1yHZnoFFef8A9v6p/wA/bf8AfI/wo/t/VP8An7b/AL5H+FHsmH1yHZnoFFef/wBv6p/z9t/3yP8ACj+39U/5+2/75H+FHsmH1yHZnoFFef8A9v6p/wA/bf8AfI/wo/t/VP8An7b/AL5H+FHsmH1yHZnoFFcJH4l1RDzOrj0ZB/Sr9t4vlBAubZGHrGcfoc0nSkUsXTfkdZRWbZa5YXpCpNskP8Enyn/A1pVDTW50RkpK6YUUUUigooooAKKKKACiiigAooooAKKKKACiiigAooooAKKKKACiiigAooooAKKKKACmS/6l/wDdNPpkv+pf/dNABF/qU/3RT6ZF/qU/3RT6ACiiigArP0nS10tJlWUyea27lcYrQooAzrDSlsry7uPNL/aWLFSuNvJP9apv4cKSu1jfzWkch+aNeR+HIrdooAp6ZpsGmW/lQAkscs7dWNUbbQDaX5nt76VIWfe0IHB56E56fhW1RQAVn2ulrbapcXwlLGcY2benTv8AhWhRQBnjS1GtNqXmnJXbs2+2OtVbrw/5moNeWt7Lau/39g6+vcVtUUAZOn6FHYX0tyk8j+ZGUIbrzjJz68frVdvDsgRoYtTuEtm+9EeePTP/ANat6igDJvtChutOgso5GijhOQcZJ6/41Z1XTxqVmbdpDGCwO4DPSrtFAGfd6RBeWEVrMTmJQEkXgggYzVW20KVLiKW61K4uBEdyKSRg/ma2qKAMq90d57trq2vp7aVwA2OVOPaptL0uPTVkIkeWWU7pJH6mr9FAEc0STwvDIMo6lWHsaxdHW70q6/syaJ5bdiWhmUcDuQfT/Gt6igDNn0lbjV4r6WYsIR8kW3ge+frzWhIpeNlDFSwIyO1OooA5uLwo0JJi1KZC3UquM/rWrpenSaesgku5LneRgv8Aw4/Gr9FAFK0sBBd3F1JJ5s0x+8RjavZRVa70UzXE8kF5JbpcjE0aqCH+npWtRQBlalLNp9jDa6dbu8jjy4yBkJgdTSadpyaVo8scr/MylpXAzjjt9K1qKAMbwxava6a4YMFeZnTcMErgAEjt0q9qNgmoW4ieSSPDBgyHBBFW6KAMaDQW+1RT3t9Nd+ScxqwwAfzNWRpajWm1LzTkrt2bfbHWtCigDHvdCE1211aXUlnM/wB8pyG/DIqzpmmjT1kLXEs8kpy7yHqfpV+igDDk8OlJnewvprNZDlkTkfhyKdfWSaf4buoEkkk+UsWc5JJPNbVFAHLaZojXWkQyW99NbCZT5qLyrckdMjtW9punw6baiCDJGcsx6sfWrdFABRRRQAUUUUAFFFFABRRRQAUUUUAFFFFAFPV5vs+lXUnQiMgfU8D+dec13viOC4udLMFrGZGdxkAgcDn+YFcp/YGqf8+jf99D/Gt6TSR52LUpTVkZtFaX9gap/wA+jf8AfQ/xqOfR9QtoWmmtmSNerEjj9a15l3OT2c10ZRooopkBRTkRpJFRBlmIAHqas3em3llGr3MBjVjgEkdaLjSbVypRRRQIKKkggkuZlhhXfI3RR3q9/YGqf8+jf99D/Gk2kUoSlsjNrc8IzeXqxjJ4ljIx7jn+hqr/AGBqn/Po3/fQ/wAataXpGp2upW87WrBUcbjuHToe/pUyaatc1pQnGadmXNJ/5HC9/wCB/wAxXP6h/wAhC5/66t/M10Gk/wDI4Xv/AAP+Yrn9Q/5CFz/11b+ZrkZ9XlvxSIo5ZIW3ROyN0ypwa3PC91cS6uqyzyuuxuGckVgVs+E/+Q0v+41I9DEpeyk/Iv6D/wAjZqP/AG1/9GCuqrldB/5GzUf+2v8A6MFdVVHzgUUUUAFFFFABRRRQAUUUUAFFFFABRRRQAUUUUAFFFFABXCeKf+Q5N/ur/IV3dcJ4p/5Dk3+6v8hWtL4jkxn8P5mRW54R/wCQuf8Ark38xWHW54R/5C5/65N/MVtP4WcFD+JE7aiiiuQ9o5LxoD59qf4drY/MVzVdt4sszcaaJkGWgbcf909f6flXE1LPfwUlKil2Ciiig6wooqzp1o19fRW6/wAbcn0Hc0CbUVdnoOngjTrYN18pc/kKra1qa6ZZGQYMr/LGp9fX8K0AAqgAYA4FcP4pujPqzR5+SEBQPfqf8+1awjzM+QxNXki5LdmTNLJPK0srl3Y5LHvTKKK6jxgooooAKKKKACiiigAooooAKKKKACiiigAooooAKKKKACtfS/EF1YFUkJng/useR9DWRRSaT3KjOUHeLPSbG+t9Qg823fcO4PVT6EVZrzaxvp7C4WaBsEdR2YehrvdM1GHUrUTRcEcOh6qa55w5T1KFdVNHuXKKKKzOkKKKKACiiigAooooAKKKKACiiigAooooAKKKKACiiigAooooAKKKKACmS/6l/wDdNPpkv+pf/dNABF/qU/3RT6ZF/qU/3RT6ACiiigAqncanY2swinuY0kP8JPT6+lWmO1S2M4Ga5nwxZQX8NzeXkSTyvKV+cZxwD/X9KALWn3c0vim8hM7PAsW5F3ZUfd5H51Z0fcJ7wNqP2vDD5ef3XJ4/z6VmaJbpaeK72CP7ixHaPQZU4p3h5DJda0ittZnwG9OX5oA2G1fT0mMTXkQcHBBbgfj0qj4j1d9Pgh+yyJ5rnOCM5XB5rJtTbabGbHWdOAUscXAXOfx6/l+VW/GEcJ0+1miVPvBVYD+HBIH0oA3F1Oya2a4W5QwodrP2BqZrmFbb7SZAIdobf2we9Y/iK1gtdAnW3iSJS6khRjJyKdc/8ieP+vVP5CgDSfULRLVblp0EDHCv2P8AnFRXN/A0NzFBOpnSBpMKeVGOv6iudvf+RKs/98fzatS10q3stHmnUFriS2bfISSTkZIoAZomrxRaQkuoXfzs7AFzkmtuCeK4iEkMiyIejKciuc8LaZaT6a09xCkzuxX5xnaB6elL4fK2OralaBsW8fzjJ+7g/wCB/SgDXfWtNjk8tryLd04OR+YqzLcwQ25uJJVEIAO/PHPSubM9jdwz/ZdEeWElszqozn1Hf9ahgdn8DXAY5CSBR7Dcp/rQB0UmsadGUD3cYLgEc9j/ACq5vXZv3DZjO7PGPWub/syz/wCET83yE83yPM8zHzZxnr6e1U7q5l/4RGwiDkec5Rj/ALIY4H8vyoA6RNY06SbykvIi54HPB/HpVm4uYbWLzLiVY06ZY4qmuh6csMcf2WM+WQQ2PmJHqe9YutTpJ4kjjuoZZ7eBMiKNd24kZzj8vyoA6K0v7W9BNtOkmOoB5H4U261Kzs3CXFwkbH+EnmucV1/t60uNPsLm2QkJKGh2rgnGeP8APFSXsb6ZrFzd3liLy1n537d2wfjQB00M8VxGJIZFkQ/xKcim3dzHZ20lxMcIgyf8Kg0l7J7FW08BYSScDse+azPGTsulRqM4aUA/kf8AP4UAWtFuL6+Z7y42x2zjEUWOevXNUmu9S1i/ni0+dbe2gO0yY5Y1voght1jiHCJhR9BxXIeHbG9vbKURXr2sIk6xj5mbA75HHSgDo9Ji1GKORNRmSUhsRso5I96fquoR6bZNM3LnhE/vNWbol9cx3t3p9/L5rW67xIeuB1/mKpQahaalrBvL6dI4IOIImPU+pH+e3pQBe8L313erdG7kLsjAAEAY65qCS81Ca2u9SiuvLjt5SqQbAVZQRnJ9aZ4VuoFuryNpVDzS5jH97rVy/wBIt4luJpLuWKzdvNmhHRj7HtmgCfUdRk+y28Vn/wAfd4B5Y/uAjJY/SrVxDdf2cYre4xchRiVx1P8A9esS2uJY7lLn7L517driCHdtEUQ6c+9bWm34v4XYxmKWNykkZOdrD3oAr6LqjXyyQXKeXdwHEi+vuK1K51v3PjdPLH+ui+fH0P8A8SK6KgCjPrGn28pjlu4w4OCAc4PvirIuITbm4WVTCFLbwcjA71z7XVhd3Fx9m0Y3i7j5kwUcn2/yKg0Rj/wj+rR/MFRZNqt1HymgDefWdOjjSRruMK/3ec5q3FLHNGskTq6MMhlOQa5zQdMs7jQDJNAjvJuyxHIx6HtVOxuZIvBt2VY5EuwewO3P8z+dAHSf2tYySNBFdxmXBwAep9jVLwpcz3WmSPcSvKwmIBY5ONq0yx0WyfQI90KGSSIP5uPmBIzwfam+DP8AkEy/9dz/AOgrQB0FFFFABRRRQAUUUUAFFFFABRRRQAUUUUAFFFFABWb4h/5Ad1/uj+YrSrN8Q/8AIDuv90fzFOO6IqfA/Q8/ooorsPDLFh/yELb/AK6r/MV1PjL/AJB8H/XX+hrlrD/kIW3/AF1X+YrqfGX/ACD4P+uv9DWcviR10v4MzjqKKK0OQ0vD3/Ictf8AeP8AI16BXn/h7/kOWv8AvH+Rr0Cuerueng/gfqFFFFZHYcrpP/I4Xv8AwP8AmK5/UP8AkIXP/XVv5mug0n/kcL3/AIH/ADFc/qH/ACELn/rq38zSZ6eW/FIr1s+E/wDkNL/uNR4bl06K4lOoBMkDyzIuVHr+PSups7nS5Zwtmbcy4P3FAOKSOjFV2lKHK9tzF0H/AJGzUf8Atr/6MFdVXK6D/wAjZqP/AG1/9GCuqqjxAooooAKKKKACiiigAooooAKKKKACiiigAooooAKKKKACuE8U/wDIcm/3V/kK7uuE8U/8hyb/AHV/kK1pfEcmM/h/MyK3PCP/ACFz/wBcm/mKw63PCP8AyFz/ANcm/mK2n8LOCh/EidtRRVe8vraxQPczLGD0zyT9BXIey2krsnIDAggEHgg1xeueH5bSRp7RDJbnnaOSn/1vetv/AISjTc/fk/74o/4SjTf70n/fFVyS7F0MbGjK8ZI4eiuqutQ8O3bFpoGLHqyoVP6VXWTwwrZ8qY+x3f40vZy7HprN8PbUwra2muphFbxtI57AV2+haMumQl5CGuHHzMP4R6Co7DWdGT9zbstuD6ptB/H/ABrZBBAIOQehFLla3OWtj/brlhsLXnWs/wDIYu/+urfzr0WvOtZ/5C93/wBdW/nW1Lc8fG/CilRRRW55oUUUUAFFFFABRRRQAUUUUAFFFFABRRRQAUUUUAFFFFABRRRQAVe0nUZNNvFmXJQ8SL/eH+NUaKGrjjJxd0enxSJNEskbBkcZUjuKfXNeEL8yQyWTnmP50+ncfn/OulrkkrOx7VOftIqQUUVy/i3UpI3WxhcqCu6Qjqc9BRGPM7BUqKnHmZ0P2218zy/tMO/+75gz+VT15bXVeEtTlkdrGZiyhd0ZPbHUVcqdldHPSxXPLlaOoqKWeOEfO2D6d6qXV9glIT9W/wAKoEknJOSe5rx8RmCg+Wnq/wAD1KdBvWRfk1L/AJ5x/ixqE6hOehUfQVVorzJYyvL7R0qlBdC0NQnHXafqKmj1L/npH+Kms+inHGV4/aB0oPobkU8cwyjA+3epKwFYqQVJBHcVo2l9vISbhuzetenh8fGo+Wej/A5qlBx1iXqKKK9I5wooooAKKKKACiiigApkv+pf/dNPpkv+pf8A3TQARf6lP90U+mRf6lP90U+gAooooAK5yLTdV0q6mGmGGS3mOQJP4K6OigDB0jSbyz1me6uXWRZIyN4PJYkE8enBp+labd2k2puSiNcNmJvvY5bkj8RW3RQBzl1aa7d2psZxavG2MzZ54P8AntVjV9GkudGt7S2YF7fbjdxuwMVt0UAY72l/qWjz2+oCKKZiNmzoMYPP41QFhrsumNYSmBIkXaDnLOB0GfSunooA5650i7l8N29ioTzo2yw3cdT3/GteSF20xoBjeYSn47cVaooA5iw0/W9LtCtr5D7yS0bn7p9QauaXorwW139skD3F4CHK84Bz+vNbdFAHOWNlrVnbtYILcQ84mJyQD6D1+tEOjXaeGbiwZU895AwG7jGVPX8DXR0UAZn2Kb/hHvsWB53keXjPGcetVU0NpvDkVhcEJNGSysOQDkkfoa3aKAMCGPxF+7gd7dEQjM3UsB/n0FT6tpdxNdxX9hIqXUQwQ3Rh/kmtiigDJsRrUt2sl6YIYVBBjQZ3frx+dMnXXYp5fINtcQyH5Q4wUHp/nNbNFAGZoOmvplkY5WVpHcu23oPYflTtcsDqOmSQpjzAQ6Z9R/k1o0UAZWhamt5bi3l+S7hG2RG4PHGapjT9U0u5mOl+TLbzNu2SH7h/St0QxLM0ojUSMMFgOSPrUlAGRo+lS20k91euslzcfe29APT/AD6VZ/sfTv8Anyg/74FXqKAMLQtFNlPcS3MMe4vmFhyVHP5Vb1Cymv7yCKQAWUfzuM8yN2GPStKigDL1G0uRfW9/ZKjyRKUaNzgMp9DSWMf9lWlzd6hIivNIZZNvRc9APWtWmSxRzRmOVFdD1VhkGgDB0SKW/wBUn1iZCkbDZCp9Omfy/ma6AgMpB6HigAKAAMAdAKWgDnLCw1jSzJa2ot3gd9wlc8r2zj8BUmm6Td22m6jBLtaS4DBDnrkEc+lb9FAGZo1lNZaOttMAJBu6HI5Jqppeiyx6Hc2F5hTK5YFTnHAwfzFb1FAHN21jrkdsdPMkC24BXzurbfQf/XFXvDmnz6dYSQ3IUO0pYbTnjAH9K1qKACiiigAooooAKKKKACiiigAooooAKKKKACiiigArN8Q/8gO6/wB0fzFaVZviH/kB3X+6P5inHdEVPgfoef0UUV2Hhliw/wCQhbf9dV/mK6nxl/yD4P8Arr/Q1y1h/wAhC2/66r/MV1PjL/kHwf8AXX+hrOXxI66X8GZx1FFFaHIaXh7/AJDlr/vH+Rr0CvP/AA9/yHLX/eP8jXoFc9Xc9PB/A/UKKKKyOw5XSf8AkcL3/gf8xXP6h/yELn/rq38zXQaT/wAjhe/8D/mK5/UP+Qhc/wDXVv5mkz08t+KRXrZ8J/8AIaX/AHGrGrZ8J/8AIaX/AHGpHo4j+FL0L+g/8jZqP/bX/wBGCuqrldB/5GzUf+2v/owV1VUfNhRRRQAUUUUAFFFFABRRRQAUUUUAFFFFABRRRQAUUUUAFcJ4p/5Dk3+6v8hXd1wnin/kOTf7q/yFa0viOTGfw/mZFbnhH/kLn/rk38xWHW54R/5C5/65N/MVtP4WcFD+JE7G5nW2tpZ3+7GpY++K85vLuW9uXnnbc7H8APQe1d9rETTaTdIgyxjOB69686rOkup041u6XQKKKK2OEKKKKACuo8JalIZGsZW3Lt3R57eorl62fCkTSayjgHbGrMfyx/WpmrxZtQk1UVjua861n/kL3f8A11b+dei151rP/IXu/wDrq386ypbnZjfhRSooorc80KKKKACiiigAooooAKKKKACiiigAooooAKKKKACiiigAooooAKKKKALuj3Rs9Ut5c4Xdtb6Hg16LXltel2Uvn2MEpOS8asfxFYVVsz0MFLeJPXD+LP8AkNN/uLXcVw/iz/kNN/uLSpfEaYz+GYtbWg2zozXRJUEFV9/Wsq2hNxcJEvVjj6V1aIsaKijCqMAVwZpinTh7OO7/ACDLcP7SftJbL8x1FUjq+ng4+1R/nR/a+n/8/cf51897Gp/K/uPe549y7RUcE8VzH5kLh0zjIqO5vrW04nnRCexPP5VKhJvlS1HdWuWKKpQ6vYTsFjuUyegbK/zq7RKEoaSVgTT2CiiipGadhc+YvlOfmHQ+oq7WDG5jcOvUHNbkbiSNXHQjNe/gMQ6kOSW6OGvDld0Oooor0DAKKKKACiiigApkv+pf/dNPpkv+pf8A3TQARf6lP90U+mRf6lP90U+gAooooAKKK47QtNGqR3S3FxMIlk4RGxk+poA6+QsI2MYBcA7Qe5qrpkl9Lbs2owpDLvICocjbgc9T3zWP4bklibUrF5DIluxCE9uSD/KodCu3tfDF7cA5dJG25552rj9TQB1VQXszW9jcToAWjjZwD0yBmue0rRGu7NdQkvJ1vJcsrhuB6Z9ai0RnbQdX8xiWCP3/ANk0Ab2i3smoabHczKiuxIIQEDg4q1dTC2tZpyu4RIz49cDNcrpejLqGhiWW4lBXd5Sg/KuD6fWpbEvqPhG5FxI5MBfaQeTtXcAfbmgDe0u+Go2KXIjMYYkbSc9Dirlc34U06IWsV/5kvmHcu3I29cdMVv3RlFrMYBmUI2wf7WOP1oAlorjNLgsr5cXF9cQaluOWZ8HOe3+c1pa7ustU029DNsDeW5J7f/qJoA6GiuQ1O/kTxKtwpPkWrpExB4Gc5/8AZvyq+ha98YOckxWkePbP/wCsn8qAOgorj/NttZv7l9SvvJt422wxhwuffmr3hu7YXl1p/wBo+0RR/NFJnPy5/wDrigDoqiuphbWs05XcIkZ8euBmuVvLXRTJNu1SVrrJKsWJAPYZx/WrNu76n4RmNzI5aEOQwPLbRkZoA2tLvhqNilyIzGGJG0nPQ4q5XN+FdOjFpHfrJJ5p3LsLfJ1x0xWdYpa3k0yapdzwahvIBZtoHsPx7fTFAHa1DdXMVpbvPO+2NBkmnQRmGCOMuzlVA3Mclvc1g+Jibi+06wJxHLJl/wAwP8aANHTdRkvbSW5e2MMQyYyx+8uOtZlvruq3UQlg0sSRnowJxW9PGTaSRRKATGVUdAOOK5m1fXdI08AWcRgiyWyctjOSeDQBuf2i1vpH22/hMLgHdGOuc4A/Hisw67qawC8fTALM853/ADY9f8ipr66tdV8NPPK/kKfxKuD09/8A69ZUup6m2giF7IrAUCGfB+70zj+tAHQXOrxx6XHeQoZfOIWJOhLHt/P8qLHULh717K+gSKcJ5ilGyrL0qqmnR3Xh61isZwxiIlikYcFgTnI7ck1XuTewXf2ucRfbp0+z28MZyBzksT7UAasV+9xqkltAgMMA/eyH+9/dFRXmr/YNQSG6hKW0gAWfPG73qDTL3TbEJYJOWk3YaUqdryd+fWrmt2yXWk3KOM4QuvsQMigC8DkZFLWV4ana40SAucsmUz9Dx+mK1aACiiigAooooAKKKKACiiigAooooAKKKKACiiigAooooAKKKKACiiigArN8Q/8AIDuv90fzFaVZviH/AJAd1/uj+Ypx3RFT4H6Hn9FFFdh4ZYsP+Qhbf9dV/mK6nxl/yD4P+uv9DXLWH/IQtv8Arqv8xXU+Mv8AkHwf9df6Gs5fEjrpfwZnHUUUVochpeHv+Q5a/wC8f5GvQK8/8Pf8hy1/3j/I16BXPV3PTwfwP1CiikJABJOAO9ZHYctpP/I4Xv8AwP8AmK5+/BOo3AAyTK3H4mt3RJEl8WXckbBkYOQR0IyKxp5mttZknQAtHOWAPThqTPTy7eVh40XUiM/Y5fyrV8N6be2uqrLPbvGmxhk1OPGCY5smz/10/wDrVc0rxCmpXgt1tmjJUncXz0/Cg0rVMS4NShp/XmUNB/5GzUf+2v8A6MFdVXJaLLHH4tvxI4Xe0irk9TvHH6V1tM8gKKKKACiiigAooooAKKKKACiiigAooooAKKKKACiiigArhPFP/Icm/wB1f5Cu7rhPFP8AyHJv91f5CtaXxHJjP4fzMitzwj/yFz/1yb+YrDqSGaWB98MrxtjG5GIP6VvJXVjzqcuWSkenVy2r+GHeZp9P24Y5MROMH2NYP9p3/wDz/XP/AH9b/Gj+07//AJ/rn/v63+NZRpyjszrqYinUVpRJToepqcGzk/DBo/sTUv8Anzk/Kov7Tv8A/n+uf+/rf40f2nf/APP9c/8Af1v8a0945v3XmS/2JqX/AD5yflR/Ympf8+cn5VF/ad//AM/1z/39b/Gj+07/AP5/rn/v63+NHvB+78y1b+HdSmcAweUv952AA/rXXaRpcWl25RDvkbl3I6//AFq4f+07/wD5/rn/AL+t/jR/ad//AM/1z/39b/GplGUuprTq06buk7no9cPqmkX82p3MkdrIyNISCB1Gaof2nf8A/P8AXP8A39b/ABo/tO//AOf65/7+t/jSjBxKq14VVZpkv9ial/z5yflR/Ympf8+cn5VF/ad//wA/1z/39b/Gj+07/wD5/rn/AL+t/jV+8Yfu/Ml/sTUv+fOT8qP7E1L/AJ85PyqL+07/AP5/rn/v63+NH9p3/wDz/XP/AH9b/Gj3g/d+ZL/Ympf8+cn5Uf2JqX/PnJ+VRf2nf/8AP9c/9/W/xo/tO/8A+f65/wC/rf40e8H7vzJf7E1L/nzk/Kj+xNS/585PyqL+07//AJ/rn/v63+NH9p3/APz/AFz/AN/W/wAaPeD935kv9ial/wA+cn5Uf2JqX/PnJ+VRf2nf/wDP9c/9/W/xo/tO/wD+f65/7+t/jR7wfu/Ml/sTUv8Anzk/Kj+xNS/585PyqL+07/8A5/rn/v63+NH9p3//AD/XP/f1v8aPeD935kv9ial/z5yflR/Ympf8+cn5VF/ad/8A8/1z/wB/W/xo/tO//wCf65/7+t/jR7wfu/Ml/sTUv+fOT8qP7E1L/nzk/Kov7Tv/APn+uf8Av63+NH9p3/8Az/XP/f1v8aPeD935kv8AYmpf8+cn5Uf2JqX/AD5yflUX9p3/APz/AFz/AN/W/wAaP7Tv/wDn+uf+/rf40e8H7vzJf7E1L/nzk/Kj+xNS/wCfOT8qi/tO/wD+f65/7+t/jR/ad/8A8/1z/wB/W/xo94P3fmS/2JqX/PnJ+VH9ial/z5yflUX9p3//AD/XP/f1v8aP7Tv/APn+uf8Av63+NHvB+78yX+xNS/585PyrttIjkh0u2jmUq6oAQe1cJ/ad/wD8/wBc/wDf1v8AGj+07/8A5/rn/v63+NTKLka0qsKTukz0euH8Wf8AIab/AHFqh/ad/wD8/wBc/wDf1v8AGoJZpZ33zSPI/Tc7EmlCnyu462IVSPKkaOgxbrmSQ/wLgfj/APqrcY7ULegzWV4fH7mY/wC0K05lLwyKvVlIH5V8xmMubFSv0se3gI8uHXmcNptkb+7ECuEyCckZ6Vrf8Iq//P2v/fH/ANes2Ox1KC4ZIYZ0kHBKZHH1FOa61TT5B5kk8Z6gSEkH8+K9Oo6k5fupr0FHlS95HSW8DaRo8o3iRo1ZwcYrmdOtJNWv2WSUgkF3c8n/ADzXUadfx6lpzSTBVwCso7dOfwxXJ+f9ivmewmYqpwrEdR9K5cLz3qLafc0q8vuvoX9Y0NbC3E8UpdcgEMOa0/DF1JPZPFIS3lMApPoe1c/f6leXoVLlvlHIULgfWte3uIrHw48ti+6QsA7EcqT7VVeFR0FCprJvcUJRU247HR0Vg28lxZ6laRG8e6S5XLBjnHHUe1TPcTalqXkWsrR20B/eyIcbj6A15rw7T30te50e0+82K1NNfdblT/Cay+laGlHmUfT+taYCVq6XcmurwNCiiivojgCiiigAooooAKZL/qX/AN00+mS/6l/900AEX+pT/dFPpkX+pT/dFPoAKKKKACsDwpDLDFdiWN0zLkblIzW/RQBzujQypqmsM8Tqru20lSA3zN0pvh6xaXw/dWtwjxeZIw+ZcEfKvPNdJTJEEsTxtnDgqcHB5oA52yj1yytzYrFD5S523DNwi+vWq/h+Nm0HVQoL7ldVwPvHaf8AGr58MRY8tb66EP8Azz3cf5/CteztIbG2WC3Xai/mT6mgDO8PRSR6AqSIyP8AP8rDB6mqWgWs/wDwjd9A0TJJIZAquMZygA610tFAHO+GLqSOBdPktJ0dCxLsuFHOa3rh5I7eR4o/MkCkqmcZPpUlFAHIarN/akPlf2PPHqBI+fZgD8e4+ta2s2Ms/h3ymzJcRIrZHJZh1/rWzRQBy1pps03hm8aZH+0zsZfmHzEjpx74P51b8KWs0dtcXFyrLNNJzvGDgf8A1ya3qKAOTNt/Y9/cfadMF5aytuRxGGKe3P8AnitGwU3drdtDpiWDOhSJ9gVmyO/GeuDW3RQByelTtZ2Mlg2lTPdktz5Y2n3J9KtaHazHwzdW7RskknmKqsMHlcDrXRUUAc54au5YbYWD2U4kj3MWK4HrjnvVfU7o39s0Nzo0633RGVMgH1z6V1dFAFPSoZrfTLeK4OZVQBvb2/DpWX4oikiaz1GNS32aTLgemQf6Y/GugprKroVdQysMEEcEUAQfavOsDc2QExZN0YzjJ9Kw5ddvpLZ7Y6XMLp1KdDt579K2rDToNOEi2wYLI27aWyF+lW6AOZl0K4HhhbVRm4EnnFAep6Y/L+VEutXM2ntZjTLgXLR+WRsO0cYzXTUUAZui2r6bpCRz/fXLsBzjviodMt5bu5l1O6Vo3cFIEYcxp6/U1sUUAciIp20lNG+ySi6WbmTb8oG7O7d9OK2vEN6lnpcqk/vJlMaL3OeCfwrUqk+mW0moi+kVnlUAKGOVXHcD1oAZoVo1lpMEMgxJjcw9CTnFaFFFABRRRQAUUUUAFFFFABRRRQAUUUUAFFFFABRRRQAUUUUAFFFFABRRRQAVm+If+QHdf7o/mK0qzfEP/IDuv90fzFOO6IqfA/Q8/ooorsPDLFh/yELb/rqv8xXV+Mf+QVF/13H/AKC1cpYkC/tyeglX+Yrq/GP/ACCov+u4/wDQWrKXxI66P8GZxlFFFanIaXh7/kOWv+8f5GvQK8/8Pf8AIctf94/yNegVz1dz08H8D9Qrl/EmoTXV0uk2WSzECTHc/wB36etdDeXAtbOadukaFsetcx4cURQXus3PzMuQCe56n88gVkdqTbsiw8lp4XtRHGqzX0g+Yn/PA9u9crLI0sryP952LHHqafc3El1cPPM253OSaiqT6HD4dUY+fUKtabfPp14txGqsRwVPcGqtFBvKKkrM6jULK31uyOo6aNtynMiDgk/4+/etHw3qx1G1McxzcQ8Mf7w7GuY0HUDp+ooxbEUh2SD29fwrSu1/sbxXFNH8sM5BI7YY4P6800eBiqHsZ2WzOuooopnKFFFFABRRRQAUUUUAFFFFABRRRQAUUUUAFFFFABXCeKf+Q5N/ur/IV3dcJ4p/5Dk3+6v8hWtL4jkxn8P5mRVvTtPl1K58iFkVtpbLkgfoKqVueEf+Quf+uTfzFbydlc8+lFSmkx//AAiV/wD89rb/AL6b/Cj/AIRK/wD+e1t/303+FdnRXP7WR6P1SmcZ/wAIlf8A/Pa2/wC+m/wo/wCESv8A/ntbf99N/hXZ0Ue1kH1SmcZ/wiV//wA9rb/vpv8ACj/hEr//AJ7W3/fTf4V2dFHtZB9UpnGf8Ilf/wDPa2/76b/Cj/hEr/8A57W3/fTf4V2dFHtZB9UpnGf8Ilf/APPa2/76b/Cj/hEr/wD57W3/AH03+FdnRR7WQfVKZxn/AAiV/wD89rb/AL6b/Cj/AIRK/wD+e1t/303+FdnRR7WQfVKZxn/CJX//AD2tv++m/wAKP+ESv/8Antbf99N/hXZ0Ue1kH1SmcZ/wiV//AM9rb/vpv8KP+ESv/wDntbf99N/hXZ0Ue1kH1SmcZ/wiV/8A89rb/vpv8KP+ESv/APntbf8AfTf4V2dFHtZB9UpnGf8ACJX/APz2tv8Avpv8KP8AhEr/AP57W3/fTf4V2dFHtZB9UpnGf8Ilf/8APa2/76b/AAo/4RK//wCe1t/303+FdnRR7WQfVKZxn/CJX/8Az2tv++m/wo/4RK//AOe1t/303+FdnRR7WQfVKZxn/CJX/wDz2tv++m/wo/4RK/8A+e1t/wB9N/hXZ0Ue1kH1SmcZ/wAIlf8A/Pa2/wC+m/wo/wCESv8A/ntbf99N/hXZ0Ue1kH1SmcZ/wiV//wA9rb/vpv8ACj/hEr//AJ7W3/fTf4V2dFHtZB9UpnGf8Ilf/wDPa2/76b/Cj/hEr/8A57W3/fTf4V2dFHtZB9UpnGf8Ilf/APPa2/76b/Cj/hEr/wD57W3/AH03+FdnRR7WQfVKZxn/AAiV/wD89rb/AL6b/CsrULGXTro28zIzgA5QkjmvSK4fxZ/yGm/3Fq4TcnZmGIoQpwvEXw+w2TL3BBrTuJ47aB5pm2ooyTWDos3l3u0niQbfxrfmhjuImimQOjdQa+czKCjim5bOzPXy+fNh0lujKs/EVpPkT5gbPGeQR9apeItStbq2SCBxIwfcWA4HH/16kuPC6MxNvcFR/dcZ/Wkt/Cyhwbi43KP4UXGfxqofU4SVSMnp0Nn7VrlaKthFKPDl/IoOHIx9B1/So/Dk9rBeObkqrFfkdugPf6V1sUMcMKwxoFjUYC9sVi3fhmCVy9vKYc/wkbh+FEMXTqc8amikDpSjZx1sP168sZNOeMyxyyH7gUgkH19qz/C8PnvdRyLuhZAGB6E54/rU0XhY5Hm3Qx6KlblpZw2Vv5Nuu0dcnkk+pqJ1qVKi6VN3bGoSlPmkrGNd2tvZTraabH/pk/G4sT5a9z7UkEt3AJ7fTEiENn98yD5pG7/yrUsNO+yzTTyy+dPKeXK4wPQVXudHka5mltbtoFn/ANaoXOaSrwfuyd/N31f/AA2w+RrVIu6ddi+so7jbtLDkehHFbOlj5ZG9cCsm0tks7ZIIs7UHU9TW7YR+XbLnq3zUYKKliXKOyuKs2qdnuWaKKK944gooooAKKKKACmS/6l/900+mS/6l/wDdNABF/qU/3RT6ZF/qU/3RT6ACiiigAooooAKKKKACiiigAooooAKKKKACiiigAooooAKKKKACiiigAooooAKKKKACiiigAooooAKKKKACiiigAooooAKKKKACiiigAooooAKKKKACiiigAooooAKKKKACiiigAooooAKKKKACs3xD/wAgO6/3R/MVpVm+If8AkB3X+6P5inHdEVPgfoef0UUV2Hhk1r/x9w/76/zrrfGP/IKi/wCu4/8AQWrkrX/j7h/31/nXW+Mf+QVF/wBdx/6C1Zy+JHXR/hTOMooorQ5DS8Pf8hy1/wB4/wAjXoFef+Hv+Q5a/wC8f5GvQK56u56eD+B+pj+KX2aFMAcbiq/qP8Kybj/R/BVuo481xn35J/oK2PE8Zk0K4wMldrfkRWO/+k+CYyvJgf5h/wACP9CKyPTw9vaxv3OboooqT6MKKKKACuj8TnztK0y4b77Jz+Kg1znU4FdJ4pBistNshy6pgj6AD/GmjzMytyxOqgcyQRuerKCfyqSmRJ5cKJ12qBT6Z5AUUUUAFFFFABRRRQAUUUUAFFFFABRRRQAUUUUAFcJ4p/5Dk3+6v8hXd1wnin/kOTf7q/yFa0viOTGfw/mZFbnhH/kLn/rk38xWHW54R/5C5/65N/MVtP4WcFD+JE7aiiiuQ9oKKKKACiiigAooooAKKKKACiiigAooooAKKKKACiiigAooooAKKKKACiiigAooooAKKKKACiiigAooooAKKKKACuH8Wf8AIab/AHFruK4fxZ/yGm/3FrWl8RyYz+GY6sUcMpwwOQa6qzuFurdZV6nqPQ1yda/hwPLftArYVkJx7iubMcL7eneO6M8vxHsqnK9mbdFKysjFWGCO1JXyjVtGfSBRRRQAUUUUAFFFORGkcKoyTTSbdkA+2hM8wXt1P0raAwMCora3FvHjqx+8amr6LB4f2MNd2efVqc702CiiiuwyCiiigAooooAKZL/qX/3TT6ZL/qX/AN00AEX+pT/dFPpkX+pT/dFPoAKKKKACiiigAooooAKKKKACiiigAooooAKKKKACiiigAooooAKKKKACiiigAooooAKKKKACiiigAooooAKKKKACiiigAooooAKKKKACiiigAooooAKKKKACiiigAooooAKKKKACiiigAooooAKzfEP/ACA7r/dH8xWlWb4h/wCQHdf7o/mKcd0RU+B+h5/RRRXYeGTWv/H3D/vr/Out8Y/8gqL/AK7j/wBBauStf+PuH/fX+ddb4x/5BUX/AF3H/oLVnL4kddH+FM4yiiitDkNLw9/yHLX/AHj/ACNegV5/4e/5Dlr/ALx/ka9Arnq7np4P4H6kc8K3EEkL/dkUqfoa5Tw84t7u70a8Hyy5AHv0P5j+VdfXP+JdIefbf2YP2iP7wXqwHQj3FZHYnY5bUbKTT7x7eX+H7rf3h2NVq6q2vbLxDapaX5EV4vCv03H2/wAKzLzw3qFsx8uPz07NH1/LrU2Pdw+MhUVpOzMiirY0vUGOBY3H4xEVp2Hhe4kPmXzC3hHJGQWI/kKDonXpwV2yLw1ppvL4TyD9xAdzE9Cew/rVqJv7c8VCVfmt7fkHthen5mjU9SRol0jREyh+VmT+L2H9TW7omlrpdnsODM/MjD19PoKo8LEV3WnfoaVFFFBzhRRRQAUUUUAFFFFABRRRQAUUUUAFFFFABRRRQAVwnin/AJDk3+6v8hXd1wnin/kOTf7q/wAhWtL4jkxn8P5mRW54R/5C5/65N/MVh1ueEf8AkLn/AK5N/MVtP4WcFD+JE7aiiiuQ9oKKKKACiiigAooooAKKKKACiiigAooooAKKKKACiiigAooooAKKKKACiiigAooooAKKKKACiiigAooooAKKKKACuH8Wf8hpv9xa7iuH8Wf8hpv9xa1pfEcmM/hmLW14T/5DS/7jVi1teE/+Q0v+41bT+FnBR/iR9Tsbi2S4HPDDowrMmtZYT8y5X+8OlbVJXkYjB062uzPfhVlDToYFFbUlrDJy0Yz6jioTp0JPVx+NebLLaq2aZ0LER6mXRWoNOhHdz+NTR20MfKxjPqeaI5bVe7SB4iPQzILSWbkDavqa07e3SBcKMk9Se9TUV6dDB06Oq1fc551ZTCiiiusyCiiigAooooAKKKKACmS/6l/900+mS/6l/wDdNABF/qU/3RT6ZF/qU/3RT6ACiiigAooooAKKKKACiiigAooooAKKKKACiiigAooooAKKKKACiiigAooooAKKKKACiiigAooooAKKKKACiiigAooooAKKKKACiiigAooooAKKKKACiiigAooooAKKKKACiiigAooooAKKKKACmSxRzRtHKgdG6qwyDT6KAKX9kad/z5Qf98Cj+yNO/wCfKD/vgVdop3ZPJHsU10rT1YMtnCCDkHYKnuLaG6QJcRLIoOQGGRmpaKLsOVLSxS/sjTv+fKD/AL4FH9kad/z5Qf8AfAq7RRdhyR7FWLTbKGRZIrWJHXoyqARVqiilcaSWwUUUUDMTVvDlvfsZoT5E55JA+VvqP61mqniTTBsTNxGOn8Y/xrraKAOU/trxAw2jTdpPfyH/AKmmHTNd1ZgL6byYfRiAP++R/WuuooAz9L0e10tP3S7pSMNI3U/4CtCiigAooooAKKKKACiiigAooooAKKKKACiiigAooooAKKKKACuO8XWckd8t2ATHIoBPow7flXY0ySNJY2SRFdGGCrDINVGXK7mVWn7SPKeYV0/g+ykEsl66kJt2Jnuc8n9K2RoGliTf9kXP+8cflnFaCqqKFRQqjgADAFaSqXVkc1HCuEuaTHUUUVidwUUUUAFFFFABRRRQAUUUUAFFFFABRRRQAUUUUAFFFFABRRRQAUUUUAFFFFABRRRQAUUUUAFFFFABRRRQAUUUUAFcj4vspBcpeKpMbKFYj+EiuuprosiFHUMp4IIyDVRlyu5nVp+0jynl9dJ4QspGunvGUiNVKqfUmtz+wNL8zf8AZFz/ALxx+WcVoIixoERQqqMAAYArSVS6sjlpYVxlzSY6iiisTuCiiigAooooAKKKKACiiigAooooAKKKKACiiigApkv+pf8A3TT6ZL/qX/3TQARf6lP90U+mRf6lP90U+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ZL/AKl/900+mS/6l/8AdNABF/qU/wB0U+mRf6lP90U+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ZL/qX/3TT6ZL/qX/AN00AEX+pT/dFPqOJh5Scj7op25fUUr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Ml/1L/7ppdy+opsrDyn5H3TRdAYKf6tfoKdTU/1a/QU6vknueqFFFFI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r/AOrb6GnU1/8AVt9DTW4An+rX6CnU1P8AVr9BTqHuAUUUUgCiiigAooooAKKKKACiiigAooooAKKKKACiiigAooooAKKKKACiiigAooooAKKKKACiiigAooooAKKKKACiiigAooooAKKKKACiiigAooooAKKKa+7Y2zG7HGfWgCrql9/Z9p5wTexYKFzjOass/lwmRxjau4iua1MapJNa21y0LNI+5AvTI9fzqfUW1mKxma4kt/KK7W29cHj+td/1VOMVzK78zH2ju9DW0y7a+sluGjCbicAHPQ4qtqOsiwv4oJI8xuoZnzyMkjp+FR6LDqMMcCymEWuzIA+9zyKr6rbpd+I7aCT7rwEfT7/NEaVP20k9Y2b0BylyK25vghgCDkHkEUEgAknAHUmsfRbmS3mfS7o/vIv9Wf7y/wCf88Ua1cSTyppdqf3kv+sP91f8/wCeaw+rv2nJ03v5dyvaLluS6frC3+oS28ceI0Usr55bBA6fjWpXP6XbpaeJLmCIfKkAA9/uVq6jfx2Fv5jgszHCIOrGqr0o+0UaS3SFCT5W5FuiscPrsi+aqW0Y6iJs5/z+NWdM1H7Z5kUsflXMRw6f1FZyoSim007dilNN2L9FZWpas9hqEMJRWidNzYBLZ5wBz9KY8muSDzY4YI16iMnLfjVLDyaTbST7sHUV7GxRWfpOpm/WRJY/LuIjh1p+pajHp8SkqZJXOEjHVjUOjNT9nbUfOrc3Qu0VjB9eceYI7dB1EZ6/5/GrGm6p9qle3uIvIuk6oe/0qpUJJNpp27MSmm7GjRWbq+ovp7220JskfDlgeBxUP2vVL0eZYwxxQfwtL1f3xRGhJxUtEmDmk7GxRWPbarcRXa2mpwiJ3+5Iv3WrUuHeKB3jjMjqMhAcbvapnSlBpPqNSTVySisfztdk+Zba3jHZWOT/ADqXT9Tlmums7yDyblRkAdGHtVPDySbTTt2YlNXsadFZ2qX8tnNaJGqETSbW3A8Djp+daNZuDjFSfUpNNtBRWc9/KuuR2QVPKaPcTg7s8/4U/VL9rJIlij8yeZtsak8Z/wA4qvYyuo99Rc6s32L1FZBbXYh5hS2mHdFyCK04JHkgSSSPymYZKE520p03BXun6MFK5JRWOdRvL6d49Ljj8pDgzSdCfakOo3thMi6nHGYXOBNF0B960+rT20v26i9ojZoJAGScAUA5GRWXr9y0NkIIuZrg+WoH6/4fjWVODqTUV1Kk+VXGafrgvL9rcxhEOfLbP3sVr1g6lp5s9Ntprf8A1tmQSR3Hf9a2badLm3jmT7rrke1b14wsp09tv69URBvaW4XM62tu87glUGSF60W063Vuk6AhXGQG61neIGuxZOIY0aEqfNZuo+nNVdNl1gWUAgt7docfKzHnH5040FKjz3V79xOdp2NHVNRbTmgYxBopG2s2cbf88/lV+qOs232rTJkAyyjev1FJotz9q0yFycso2N9R/kVm4RdFTW6dn+hSb57Mfqt+NOtPO272LBVXOM1NaXC3VrFOowHUHHp6isrU0Goa1b2R5jiUySY/z9Pzp3h12jjuLKQ/NbyHH0P/ANcfrWsqMVQUvtb/ACehKm+e3Q1bmZbe3kmf7qKWqHTLp72zW4eMR7icDOeKo+I5WNtDZx/fuJAuPYf/AF8VqwRLBBHEn3UUKPwrJwUaKb3b/BFJtyt2H0VkT6pcT3T22mQrKyffkf7oqOS81ewXzbuCKaEfeMfVaaw031Sfa+ovaI26KitriO6gSaFtyMOKyRrrpLeRyRq7RS+XCiA5c5PX8hUQozndJbFOaW5t1naVfTXk12koXEMm1cDHHP8AhTtNk1GVpGvokiUgbFX/APXVTw//AMfOo/8AXb+prVU1GE72bVvzJ5rtG1RWbqOptBKlraIJrt+i9lHqavw+b5S+cUMmPm2AgZ9qwlTlGKk+pakm7IfRRRUDCiiigAooooAKKKKACiiigAooooAKKKKACiiigAooooAKKKKACiiigAooooAKKKKACiiigAooooAKKKKACiiigAooooAKKKKACiiigAooooAKKKKACiiigAooooAKKKKACiiigApr/wCrb6GnU1/9W30NNbgCf6tfoKdTU/1a/QU6h7gFFFFIAooooAKKKKACiiigAooooAKKKKACiiigAooooAKKKKACiiigAooooAKKKKACiiigAooooAKKKKACiiigAooooAKKKKACiiigAooooAKKKKACobq5jtLdp5SQi4zgZ6nFTUhAIwRke9NWvqDOZn1e1m1u3ucv5MKH+Hncc/8A1qXWtZtbyx8iBnyzjdlccf5xWhY27NrV9PJCVThELLgEe35UajbtNqtgqQny0Yu7BflHpk/hXpqdJVI6fCu/lfsc1pcr13LOn6jbXoZLYt+7AzkYqldf8jbZ/wDXE/yetkKq/dUD6Csm5hlbxPaTCNzEsRBcKdoOG7/jXNSlHmk1orP8jSSdlfuiTWrF54lubbi6g+ZSOpHpRoti8EbXNzzcz/MxPUD0rTorL28vZ+z6f1oVyLm5jFtf+RtvP+uI/klRaw8v9vWYjiExVNyIWCgtk9z9BVi2hlXxPdzGNxE0QAcqdpOF7/hU2r2El0sc9s225gO5Pf2rqU4xqxv/ACpfgZ2bi/UZ9s1b/oFr/wB/1qC3gv5NcS8ltBAhQq+JA2eDj+lOXXJoxsudPuBMOCFXIP0q1p01/cSyS3MQghIwkZHzfU0nz04t8qWlt3+Go1aTWrKWoqG8S2AYZG3P5ZrcrIvYZW8Q2UqxuY1Q7nCnA69TWvWFd3jD0/VlQ3fqYloAviu9A4HlA4/75oYCXxYBJ0jiygP0/wDrmpLaGVfE93MY3ETRAByp2k4Xv+FP1awmklivbIgXMPY/xD0/z610c0edJveKV/kRZ2+ZqViasBFremyx/wCsdtrY9Mgf1NOGuyqNkmnXAm/uheCaWxtLm6v/AO0L9fLKjEUX90e9RTpyotzntZ/McpKeiI/EiLJLYI/3WlIP04rcAAAAGAO1YXiaPzXsY843yFc+mcVKNTu7FfKvrSSUrwJYhkP7/Wm6cqlGHLvrp8wUlGcrh4oVTpqueHSQbT3/AM/4VavdQWxsEnkUs7AAKO7YrPMd1rdzE08DW9nEd21+rmrmuWUt3ao1vzLE+9R60WguSlUfV38r9Au/elEYn9tzKJC1rDnohBJH1qm/2weILH7YIQ+CA0WcEYPrVxNaO0LLYXYm7oseaq+XfT65aXM8DInOFAyEGD1Pqa0hzJy5klo/yJdnazbJfEH/AB86d/12/qK2qzdcsZLy1VoP9dE25R6+1V4tcn2COXTrg3A4IVeCf6VjyOrSjydL3Luoyd+oS/8AI2w/9cf6Grerae96kTwyeXPC25GPT/PArOtre9/4SGO4uYmG9CSVB2pwQFzWlqE97bvG9tbCeIffUH5vwqp3jUhyNXS/zFGzi7rqUv7U1CxH/Ews90Y6yxfz/wA4q5fXKzaLNPbtlWiJB/nVSfWHuIHgh0+5MzqV2unAz61d02y+z6UlrNhiVIcfXqP1pVFGKU5Rs77Lqgi27pO6MzSZ7+LTolttOWSPkh/OUbuakvjql7aPbvpiqG7+cpxTYGvNELQtbvc2mSUdOSv1qU6ne3pEdhZyR5PMswwFraV/ae0jGNt73f8AmSrcvK2/T+kaOnpLHYQJOMSKgVhnPSsCfUoW14zypJJDbgrGIxnn1/n+lbmpSzQ6fIYUaSYjaoRSeT3puj2f2LT44yMOfmf6n/OPwrCnOMFKpJb6W/MuSbaiuhSk8QWckbI9tclWBBGwcj86i8M3Y/e2ZLYU7493Bx3/AM+9b9Y+sQTRXttqFrE8jodrqgySP85/SqpzpzTpJWv59UKSkmpXLes/8gm5/wByjRv+QTbf7lSX0JutPmiThnQ7c8c1k6fqc1pbR2cthOZU+UYXg1EIOdBxjun+g2+Wd32N+sPSSLHVryxY4Q/vE+n/AOo/pW5WD4ktpt8N1bK5fBjbYMnBB/xNLDWk3Te0vz6DqaWkuhLoKm4mu9QYczPtTP8AdH+R+VJP/oPiSKXpHdrsb/e/zj860rC3FpYwwd0Xn69/1qpr9s8+n74gTLCwdcDJ/wA/4VcailXa6PT5dCXFqHmtSvF/p3iWSTrHaLtH+9/nP5Vq3jtHZTun3ljYj64qloFs8FgZJgRLMxdsjn/P+NaRAIIIyD1rOvJe0SW0dPuKgvdv3Mvw2iLpCMv3nZi31zj+QFajAMpVgCDwQe9YUaXmhzOsUDXNm53ALyyU+XVbu9Qw2FlMjNwZJBgLWlWjKpUc4vR63v8A1sTGajGz3F8N/Kt5EpzGk3y/5/AVDo0CvrmozsATHIwX2yx5/T9a1dMsV0+zWEHcxO529TVPRoZYtQ1NpI3RXlypZSAwy3T1qpVVL2sove35oSjblTNeuVsr6S2uL6C2jMlzNMQg7Dk8muqrG0O2eK8vpZYWRmk+VmUjIyen6Vnh5RjCbkr7fmVNNtWGeHDETOJQftwY+aX6kZ7VuVkatZSrMmo2Kn7RH95QPvitK2mM9ukhjeMsOUcEEGpxFp/vV1/B/wCXYcNPdZLRRRXMaBRRRQAUUUUAFFFFABRRRQAUUUUAFFFFABRRRQAUUUUAFFFFABRRRQAUUUUAFFFFABRRRQAUUUUAFFFFABRRRQAUUUUAFFFFABRRRQAUUUUAFFFFABRRRQAUUUUAFFFFABRRRQAU1/8AVt9DTqa/+rb6GmtwBP8AVr9BTqan+rX6CnUPcAooopAFFFFABRRRQAUUUUAFFFFABRRRQAUUUUAFFFFABRRRQAUUUUAFFFFABRRRQAUUUUAFFFFABRRRQAUUUUAFFFFABRRRQAUUUUAFFFFABRRRQAUUUUAFFFFABRRRQAUUUUAFFFFABRRRQAUUUUAFFFFABRRRQBnarYzXk1o8RXEMm5snHHH+FaNFFXKblFRfQSSTbCiiioGFFFFABRRRQAUUUUAFFFFABRRRQAUUUUAFFFFABRRRQAUUUUAFFFFABRRRQAUUUUAFFFFABRRRQAUUUUAFFFFABRRRQAUUUUAFFFFABRRRQAUUUUAFFFFABRRRQAUUUUAFFFFABRRRQAUUUUAFFFFABRRRQAUUUUAFFFFABRRRQAUUUUAFFFFABRRRQAUUUUAFFFFABRRRQAUUUUAFFFFABRRRQAU1/wDVt9DTqa/+rb6GmtwBP9Wv0FOqqk7bF4HSnfaH9BVOLuK5Yoqv9of0FH2h/QUu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1/9W30NQ/aH9BTXnbY3A6U1F3C5/9k="/>
          <p:cNvSpPr>
            <a:spLocks noChangeAspect="1" noChangeArrowheads="1"/>
          </p:cNvSpPr>
          <p:nvPr/>
        </p:nvSpPr>
        <p:spPr bwMode="auto">
          <a:xfrm>
            <a:off x="84667" y="-13652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EAAAAAAAD/2wBDABALDA4MChAODQ4SERATGCgaGBYWGDEjJR0oOjM9PDkzODdASFxOQERXRTc4UG1RV19iZ2hnPk1xeXBkeFxlZ2P/2wBDARESEhgVGC8aGi9jQjhCY2NjY2NjY2NjY2NjY2NjY2NjY2NjY2NjY2NjY2NjY2NjY2NjY2NjY2NjY2NjY2NjY2P/wAARCAJs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uooo/KT5F+6O1P8qP/nmv5URf6lP90U+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PKj/wCea/lT6KAGeVH/AM81/Kjyo/8Anmv5U+igBnlR/wDPNfyo8qP/AJ5r+VPooAZ5Uf8AzzX8qZLFH5T/ACL909qmpkv+pf8A3TQARf6lP90U+mRf6lP90U+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ZL/qX/wB00+mS/wCpf/dNABF/qU/3RT6ZF/qU/wB0U+gAooooAKKKKACiq17fW9jF5lzKEHYdz9BXN3ni2ViVs4FRf70nJ/L/APXVKLlsZVK0KfxM62iuAk1/VJDzdsP91QP6Uia9qiHi7Y/7wB/mKv2TMPrkOzPQKK4+08W3KEC6hSVfVflP+FdJp+p2uox7reTLD7yNww/ColBx3NqdeFTRMuUUVxP/AAleo/3YP++D/jRGLlsOpWjTtzHbUVjeHdUuNTjna4CAxkAbRjrmn+IdRn021iktwhZn2ncM8YNHK72H7WPJz9DWorif+Er1H+7B/wB8H/Gj/hK9R/uwf98H/Gq9lIx+t0ztqK4n/hK9R/uwf98H/GpofF10pHn28Tj/AGcqf60eykCxdM7CiszTdcs9RIRGMc3/ADzfgn6etadQ01udEZKSumFFYPiLWLnTJ4UtxGQ6kncM96x/+Er1H+7B/wB8H/GqVNtXMZ4mEJcrO2orif8AhK9R/uwf98H/ABpf+Er1HP3YP++D/jT9lIn63TO1ork7fxfICBc2qMPWNiP0Oa3NP1my1AhYZdsn/PN+D/8AX/CpcJI0hXpz0TNCiiipN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mS/6l/900+mS/6l/wDdNABF/qU/3RT6ZF/qU/3RT6ACiiigAqjq2pR6ZaGV/mc8In94/wCFXq8/16/N/qUjA5ijOyP6Dv8AjVwjzMwxFX2cdNypeXc17O01w5Zz+QHoKS2tZ7uXy7eJpH9FHT6+lPsLOS/u47eLqx5P90dzXoFhYwafbiG3TA7nux9TW0pqOiOCjRdZ3exy0PhK8dQZZoo/YZYilm8JXiAmKaKT2OVNdjRWXtJHb9Up2PNLq0uLOTy7mJo29+/0PektGnS5jNqXE2fl2dc16NdWsN5CYriMOh7Ht9Kz9J0GDTZ5JgxlcnCFh91f8fer9qranO8I1Jcr0NG2877PH9o2+dtG/b0zXmVepV5bRS6jxv2fn+h1ngv/AFV3/vL/AFqXxl/yD4P+uv8AQ1F4L/1V3/vL/WpfGX/IPg/66/0NL/l4Uv8Adv67nHVoWOjX1/H5kEX7v+8xwD9Kz69MtI1htIY1AAVABj6Vc5cuxz4eiqrd+hxv/CL6l/cj/wC+6z7zT7uxIFzAyA9G6g/jXpFRzRRzxNFKgdGGCp71mqr6nTLBwt7rPMlYqwZSQQcgjtXceHNVbUbVo5jmeL7x/vDsa5HVLP7BqM1uDlVPyn2PIq54XmMWtxKOkgZD+Wf5gVpNKUbnNQk6dTl+Rd8Z/wDH3bf7h/nXPRRtLKkafedgo+profGf/H3bf7h/nWHYf8hC2/66r/MU4fCKur1maX/CL6l/dj/77pD4Y1MD7kZ/4GK7misvayOz6nT8zze7068sv+Pm3dB/exkfmOKrAkEEHBHQivT2VXUq6hlPBBGQa5HxHoS2i/a7RSIc/On9z3HtVxqX0Zz1sK4Lmjqiz4f8QNI6Wd82WPEcp7n0P+NdPXl1d54e1A3+nKZDmWI7HPr6GpqQtqjbC1nL3JGrRRRWJ2hRRRQAUUUUAFFFFABRRRQAUUUUAFFFFABRRRQAUUUUAFFFFABRRRQAUUUUAFFFFABRRRQAUUUUAFFFFABRRRQAUUUUAFFFFABRRRQAUUUUAFFFFABRRRQAUUUUAFFFFABRRRQAUUUUAFFFFABRRRQAUUUUAFFFFABRRRQAUUUUAFFFFABRRRQAUUUUAFFFFABRRRQAUUVU1K/j06zaeTnHCr/ePpQtRNpK7Jbq6gs4vMuJVjT1Pf6etYk/i21RiIYJZB6nCg1y97ez39wZrh9zHoOyj0FVq6I0l1POqYuTfuaHZ23iuzlYLNHJDnv94D8uf0rciljmjWSJ1dG5DKcg15hWtoGrPp92qSMfs8hw4P8AD70pUlbQdLFu9pneUUlLWB6IUUUUAFFFFABRRRQAUUUUAFFFFABRRRQAUUUUAFFFFABRRRQAUUUUAFFFFABRRRQAUUUUAFFFFABRRRQAUUUUAFFFFABTJf8AUv8A7pp9Ml/1L/7poAIv9Sn+6KfTIv8AUp/uin0AFFFFAFXU5zbabcyg4ZYzj69q83r0DxD/AMgO6/3R/MV5/XRS2PNxr95I6zwbbAQz3RHzM3lg+w5P8x+VdNWJ4TI/sYY/56Nmtusp/EzsoK1NBRRRUGwUUUUAFeW16lXltb0ep5+N+z8zrPBf+qu/95f61L4y/wCQfB/11/oai8F/6q7/AN5f61L4y/5B8H/XX+hpf8vCl/u39dzjq9Pi/wBUn+6K8wrvtQ1m30uGISAySMowi9cepp1U3axnhJKPM2alJXOHxfBji1kz/vCsvUvEl1fRtFGogibghTkkehNQqcmdMsVTS0dyrrt0l3q08sRymQqn1wMZqXw1GZNct8dF3MfyNZVdh4U01reFryZcPKMID1C+v41tJ8sbHDRTqVb/ADKfjP8A4+7b/cP86w7D/kIW3/XVf5itzxn/AMfdt/uH+dYdh/yELb/rqv8AMUQ+AK38ZnpVFFFcp64UyaJJ4XikGUdSpHsafRQB5lcQm3uZYW6xuVP4GtvwdOU1GWHPyyR5/EH/AOuazdbIOsXe3p5hq14WBOtxY7K2fyrqlrE8en7tZJdzuqKKK5T2AooooAKKKKACiiigAooooAKKKKACiiigAooooAKKKKACiiigAooooAKKKKACiiigAooooAKKKKACiiigAooooAKKKKACiiigAooooAKKKKACiiigAooooAKKKKACiiigAooooAKKKKACiiigAooooAKKKKACiiigAooooAKKKKACiiigAooooAKKKKACiiigAooooAK4nxZeGfUvIB/dwDGP9o8n+g/Cu2rzfUmL6ldMeplb+ZrWktTjxkrQS7lWiiiug8wKKKKAPRNGmM+kWsjckxgE+uOP6VerO0CMxaJaqRjK7vzJP9a0a45bs9yn8CuFFFFIsKKKKACiiigAooooAKKKKACiiigAooooAKKKKACiiigAooooAKKKKACiiigAooooAKKKKACiiigAooooAKKKKACmS/6l/wDdNPpkv+pf/dNABF/qU/3RT6ZF/qU/3RT6ACiiigCtqEBubC4hHV4yB9ccV5vXqNcJ4k082Wos6r+5mJZT6HuK2pPocOMhdKSNHwbdgGezY4J/eL79j/SuqrzK2uJLW4SeFtsiHINd5pOrwanCCpCTAfPGTyPp6ilUjrceFqpx5HuaNFFFZHaFFU9Q1K206LfcPz/Cg+830FYmm+KfNvWS8VY4ZD8jD+D2P+NUotq5lKtCMlFs6evLa9R6jIry6taPU5Mb9n5nWeC/9Vd/7y/1qXxl/wAg+D/rr/Q1F4L/ANVd/wC8v9al8Zf8g+D/AK6/0NL/AJeFL/dv67nHVbltr+eQyyQXDs3Vih5qpXp8X+qT/dFaTlynNQo+1vqecfYbv/n1n/79mrNvoepXBwtq6D1k+XH516DRWftWdSwUerOe0vwvFbsst6wmcchB90f410FLRWTk3udUKcYK0Ucj4z/4+7b/AHD/ADrDsP8AkIW3/XVf5itzxn/x923+4f51h2H/ACELb/rqv8xXTD4Dy638ZnpVFFFcp64VFczpa20k8hwkakmi4uIbWIyTyLGg7sa4zXtcOonyIAVt1Oeern1PtVxi5MxrVlTXmZE0rTTPK/3nYsfqa6Dwbblrye4I+VE2j6k//WrnkVncIgLMxwAO5r0HRtPGnaekJx5h+aQj+8f84rao7KxwYWDlU5uxfooormPVCiiigAooooAKKKKACiiigAooooAKKKKACiiigAooooAKKKKACiiigAooooAKKKKACiiigAooooAKKKKACiiigAooooAKKKKACiiigAooooAKKKKACiiigAooooAKKKKACiiigAooooAKKKKACiiigAooooAKKKKACikpaACiiigAooooAKKKKACiiigAooooAKKKKACvPtetzb6xcqRwz7x9DzXoNYviLSDqMAlgH+kRDgf3h6VpTlZnNiabnDTdHD0U50aNyjqVZTggjBFNrpPJCrFhaPfXkVvH1c8n0Hc0yCCW5lEUEbSO3QAV2+g6MumQl5CGuHHzEdFHoKicuVG9Gi6kvI1I0WONUQYVQAB6CnUUVynsBRRRQAUUUUAFFFFABRRRQAUUUUAFFFFABRRRQAUUUUAFFFFABRRRQAUUUUAFFFFABRRRQAUUUUAFFFFABRRRQAUUUUAFMl/1L/7pp9Ml/wBS/wDumgAi/wBSn+6KfTIv9Sn+6KfQAUUUUAFVtQsYdQtWgnHB5BHVT6irNFGwmk1ZnnOpabcabOY5l+U/dcdGFVUdo3DoxVhyCDgivTJ4IriIxzRrIh6qwyKwLzwlBIxa0maL/YYbh/j/ADrojVXU86phJJ3gY0PiPU4l2+eHH+2oJ/OiXxJqcq7fPCA/3FANTyeFNQU/K0Lj2Yj+Yoj8Kagx+Z4E+rE/yFO8DPlxG2piySPK5eV2dz1ZjkmrOm6bcalP5cC/KPvOei10dn4SgjYNdzNN/sqNo/x/lW/DDFbxCKGNY0HRVGBSlVS2NKeEk3eYyythZ2kdurs4jGNzHk15pXqVcn/wh8n/AD+L/wB+/wD69RTkle5riaUpKKgtibwX/qrv/eX+tS+Mv+QfB/11/oauaHpDaUkytMJfMIPC4xjNP1vS21W3jiWUR7H3ZK5zxS5lz3LVOXsOS2p5/Xp8X+qT/dFct/wh8n/P4v8A37/+vXVIu1FX0GKdSSdrE4WlOF+ZDqKKKyOwKKKKAOR8Z/8AH3bf7h/nXOo7I6uhwynIPoa7fW9EbVZonWcR7FIwVzmsz/hD5P8An8X/AL9//XrohOKjZnm1qFSVRtIyf7b1L/n8k/OkOtakRj7ZL+da/wDwh8n/AD+L/wB+/wD69KPB755vVx/1z/8Ar0+aBHssR5/ec3LLJM++WR5G9WYk0sMMlxKscKM7t0VRk11tv4StUIM88kvsAFH9a2bSytrJNltCsY74HJ+ppOqlsVDCTb97QytB0AWGLi6w1x2HUJ/9et2iisG23dnoQhGCtEKKKKRYUUUUAFFFFABRRRQAUUUUAFFFFABRRRQAUUUUAFFFFABRRRQAUUUUAFFFFABRRRQAUUUUAFFFFABRRRQAUUUUAFFFFABRRRQAUUUUAFFFFABRRRQAUUUUAFFFFABRRRQAUUUUAFFFFABRRRQAUUUUAFFFFABWL4g1s6aqwwANcOM89FHrW1XC+KSf7bl9lX+VXTSb1OfEzcIXRCNe1MSb/tbE+hAx+WK6rQdYGqQssgCzx/eA6Eeorg63fCBI1dgDwYjn8xW04qxxYerPnSb3O1ooormPVCiiigAooooAKKKKACiiigAqK5uIrW3eeZtsaDJNS1yXjC+Lzx2SH5UG9/cnp+n86qMeZ2MqtT2cHIrXvii9mkP2YiCPPAABY/UmoYvEeqRnm4Dj0ZBWTRXTyR7HlOtUbvc2ZtcjvMfb9PgmPTchKN+dWtPi8PXbqrLLFIf4JXwD+Nc5RRy9hqs73kkz0u1s7ezTZbQpGO+0dfqanri9D8QSWjLb3bF7foGPJT/61dmrBlDKQVIyCO9c0ouL1PTo1I1I+6LRRRUmwUUUUAFFFFABRRRQAUUUUAFFFFABRRRQAUUUUAFFFFABRRRQAUUUUAFFFFABRRRQAUUUUAFFFFABRRRQAUUUUAFFFFABTJf9S/8Aumn0yX/Uv/umgAi/1Kf7op9Mi/1Kf7op9ABRRRQAUUUUAFFFFABRRRQAUUUUAFFFFABRRRQAUUUUAFFFFABRRRQAUUUUAFFFFABRRRQAUUUUAFFFFABRRRQAUUUUAFFFFABRRRQAUUUUAFFFFABRRRQAUUUUAFFFFABRRRQAUUUUAFFFFABRRRQAUhIAyelRXd1FZ27zzttRRz7+1cPq2t3OpOVyYoO0YPX6+tXGDkY1a8aS13OtuNc023Yq90pYdkBb+VQx+JdMc4MzJ/vIa4SitfZI4njJ32R6bBcQ3Kb4JUkX1U5qWvMre5mtZRLBI0bjuprtNC1xNSXyZgEuVHQdHHqP8KzlTcdTpo4lVHZ6M2aKKKzOoKKKKACiiigAooooAKKKKACiiigAooooAKKKKACiiigAooooAKKKKACiiigAooooAK4TxT/yHJv91f5Cu7rhPFP/ACHJv91f5CtaXxHJjP4fzMitzwj/AMhc/wDXJv5isOtzwj/yFz/1yb+Yrafws4KH8SJ21FFFch7QUUUUAFFFFABRRRQAUUUUAFebajcfatQnnzkO5I+nb9K77VZ/s2mXMucFYzj6ngfrXnFb0luzz8bLaIUUUVscAUUUUAFXrLVr2xwIJ22D+BuV/KqNFDVxqTi7o66y8WxPhb2Exn++nI/Lr/Ot62u7e7TfbzJIv+yen19K8zp8cjxOHjdkYdCpwaydJPY64Yua+LU9Porz6HXdTh+7du3+/hv51eh8WXqcSxQyD6EGodKR0LGU3udnRXNQ+L4T/r7R1/3GDfzxWnY65Y38gjilKyHojjBP0qHCS6G0a1OWzNKiiipNQooooAKKKKACiiigAooooAKKKKACiiigAooooAKKKKACiiigAooooAKKKKACiiigAooooAKKKKACmS/6l/8AdNPpkv8AqX/3TQARf6lP90U+mRf6lP8AdFPoAKKKKACiiigAooooAKKKKACiiigAooooAKKKKACiiigAooooAKKKKACiiigAooooAKKKKACiiigAooooAKKKKACiiigAooooAKKKKACiiigAooooAKKKKACiiigAooooAKKKKACiiigAooooAKKKrahcfZLCefuiEj69v1oE3ZXOR8T6kby+NujfuYDj6t3P9KxKUkk5JyTSV2JWVjxJzc5OTCiiimQFSQyvBMksTFXQ5BHao6KAPR9MvVv7GK4XgsPmHoe4q3XK+DLk7ri1J4wJFH6H+ldVXJJWdj2qM+eCkFFFFSahRRRQAUUUUAFFFFABRRRQAUUUUAFFFFABRRRQAUUUUAFFFFABRRRQAUUUUAFcJ4p/5Dk3+6v8hXd1wnin/kOTf7q/yFa0viOTGfw/mZFbnhH/AJC5/wCuTfzFYdbnhH/kLn/rk38xW0/hZwUP4kTtqKKK5D2gooooAKKKKACiiigAooooAwfF8/l6YkQPMsg/Ic/zxXF10PjGfffwwA8Rpn8Sf8AK56uqmrRPIxMuaowoooqznCiiigCSCF7idIYhl3YKBV3UtHn0xVNxLCS3QKxJP4YqfR5oNNifUJxvl5SCP1Pc/Tt+dZ13dTXtw0877nb8h7Cp1bNbRUNd2RwxPPKscY3O3AGetWJNMv4/v2c49/LJFVehyK67w9r32gLaXjfveiSH+P2Pv/OiTa1Q6UITfLJ2OSeN4zh0ZT7jFNr1EgEYIyKgksbSX/WWsL/70YNZ+28jpeCfSR5rSqxVgykhgcgjtXoEmhaZJ96zQf7pK/yNVpPC+mv91ZU/3X/xzT9qjN4Ootmi9pV2b3TYLg/eZfm+o4NXKp6bp8em25gikd03FhvxkflVysHa+h6UL8q5twooopFBRRRQAUUUUAFFFFABRRRQAUUUUAFFFFABRRRQAUUUUAFFFFABRRRQAUUUUAFFFFABRRRQAUyX/Uv/ALpp9Ml/1L/7poAIv9Sn+6KfTIv9Sn+6KfQAUUUUAFFFFABRRRQAUUUUAFFFFABRRRQAUUUUAFFFFABRRRQAUUUUAFFFFABRRRQAUUUUAFFFFABRRRQAUUUUAFFFFABRRRQAUUUUAFFFFABRRRQAUUUUAFFFV57uKHgnc3oKic4wV5OyGk5OyLFFZcmoyt9wBR+ZqE3c56yt+HFcMsypLZNm6w8nubVFYou516Sn8eanj1GQf6xQw9uDThmNF73Qnh5LY06KhhuYp/uN83oetTV3RnGavF3Ri01owoooqhBWT4nYjQ5wO5Uf+PCtaszxHGZdEuQOqgN+RBqo7ozq/BL0OAooorrPECiiigAooooA2/CRI1kAd42Brt64vwhGX1V3xwkR5+pArtK5qvxHq4T+GFFFFZnUczr2p3c+oLpenEhzw7KcEnrjPYAdaiHg52G6S/G89cR5/XNGkjPjG8J5xvx+Yrq6AOV/4Qz/AKf/APyD/wDZVHN4Wu7RDNZXheVeQApQn6HJrrqKAMXw3q76jbvFcf6+HGT/AHh61tVymgDb4q1FRwo8zj/gYrq6ACiiigAooooAKKKKACiiigAooooAKKKKACiiigAooooAK4TxT/yHJv8AdX+Qru64TxT/AMhyb/dX+QrWl8RyYz+H8zIrc8I/8hc/9cm/mKw63PCP/IXP/XJv5itp/CzgofxInbUUUVyHtBRRRQAUUUUAFFFFABRRUN3MLa0mmP8AyzQt+QoE3bU4HWp/tOr3MmcjeVH0HH9Ko0pJJJJyTSV2pWR4UnzNsKKKKBBRRRQApJOMnOOBSUUUAFL0ORSUUAdd4f8AEAmC2l6+JeiSH+L2Pv8AzrpK8urqvD/iDeUtL5vm6JKe/sf8awnT6o9DD4m/uzOnooorE7wooooAKKKKACiiigAooooAKKKKACiiigAooooAKKKKACiiigAooooAKKKKACiiigAooooAKKKKACiiigApkv8AqX/3TT6ZL/qX/wB00AEX+pT/AHRT6ZF/qU/3RT6ACiiigAooooAKKKKACiiigAooooAKKKKACiiigAooooAKKKKACiiigAooooAKKKKACiiigAooooAKKKKACiiigAooooAKKKKACiiigAooooAKKKKACiiqWoXGxfKQ/M3X2FZVqsaUHORUIuTsiO7vSSY4Tgd2/wAKoUUV83WrTrS5pHowgoKyCiiisSgooooAASDkHBFaVne7yI5T83ZvWs2it6FedGV4kTgpqzOgoqrY3HnR7WPzr196tV9LTqKpFTj1PPlFxdmFMljWaF4nGVdSp+hp9FWSeZ3Vu9rcyQSD5o2IPvUNdh4o0hrlPtluuZUGHUdWHr9RXH11xlzI8WtTdOVgoooqjIKKK0dG0uTU7oLgiFTmR/Qen1obtqVGLk7I6LwjZmCwe4cYac8f7o6f1rfpsaLHGsaKFVRgAdhTq45O7ue1ThyRUQooopFnK6T/AMjhe/8AA/5iuqrldJ/5HC9/4H/MV1VABRRRQByug/8AI2aj/wBtf/Rgrqq5XQf+Rs1H/tr/AOjBXVUAFFFFABRRRQAUUUUAFFFFABRRRQAUUUUAFFFFABRRRQAVwnin/kOTf7q/yFd3XCeKf+Q5N/ur/IVrS+I5MZ/D+ZkVueEf+Quf+uTfzFYdbnhH/kLn/rk38xW0/hZwUP4kTVvvEv2PVWtzCGgjOHYfez7VuwTxXMKywuHjYZBFcDrv/Iauv9+k0vVbjTJd0R3Rn70bdD/gazdO60OqOKcZtS2PQ6Kz9N1i01FQIn2y9424P/160Kxatud8ZKSugooopDCiiigArG8Uz+TozqDzKwT+v9K2a5TxnPmW2tweilz+PA/kauCvJGOIly02cxRRRXUeMFFFFABRRRQAUtFdZ4e0Dytt5ep+86xxn+H3PvUykoo0p05VJWRkjw7enTjdbcP18nHzbfX6+1ZNeo1zfiDQBMGu7JMS9XjH8fuPf+dZxqXep1VsLZXgcjRSkEHB60lbHCdR4f8AEG3baX0nHRJWPT2P+NdTXl1dJ4f8QeSFtL1v3fRJD/D7H2rGdPqjvw+J+zM66ik6jIpawPQCiiigAooprsqIzuQqqMknsKAFpEdJBlGVh6g5rh9b1yXUJWihYpag4AHG/wBz/hUOhaidP1BGZiIXO2Qdsev4Vr7J2ucbxceflW3c9AopKydV8QW2nSeUqmaYdVU4C/U1mk3sdUpxgryZr1XvbyCxgM1w+1RwPUn0FR6bqEOpWomh47Mp6qa5fxfO76mkJPyRxjA9z1P8qqMbuzMqtXkp86NH/hL7bzMfZZdnrkZ/L/69bdleQX0Amt33KeD6g+hrzWt3wlcNFqTxlsRvGS2fbof5/nWk4JK5y0cTOU1GXU7Sq019FGcL87e3Sqd1eNMSqZVP51VrwcRmNny0vvPcp0OsizJfzv0IQewqIzzHrK//AH1UdFeZKtUn8UmdChFbIkE8y9JX/Opo7+ZfvEOPcVVoojXqQ+GTBwi90a0F7FLwfkb0NWq5+rlpemMhJDlPX0r08PmF3y1fvOapQ6xNSikBBGQcg0teucoUUUUAFFFFABRRRQAUyX/Uv/umn0yX/Uv/ALpoAIv9Sn+6KfTIv9Sn+6KfQAUUUUAFFFFABRRRQAUUUUAFFFFABRRRQAUUUUAFFFFABRRRQAUUUUAFFFFABRRRQAUUUUAFFFFABRRRQAUUUUAFFFFABRRRQAUUUUAFFFFABRRRQAhIAJPQVhyyGWVnPc1rXjbbWQ+2PzrGrxsznrGHzOvDR0bMbUtf+wXjW/2bzNoB3eZjqPpVX/hK/wDpy/8AIv8A9atuaxtZ5DJLbxu56llyaydejsbGyxHbQiaX5V+UceprGg8PPlhyNv1/4Jc/aK7voOsPEP2y8jt/suzecbvMzjj6VNqWvQWUhiRTNKOoBwF+prO8L2G+RryQfKnyp7nuavDw5bfbjMzM0J58snv9fSrqQwsKzT2S+9ii6jhdFSLxSd/721G3/ZbkVv21zFdwLNC25G/T2rD8SWVnBYpJHEkUm4AbBjIo8MTCGxuZJmCQqwOT0Bxz/SlVpUqlH2tJWCMpRnyyZ0NFVbPUrS9Zlt5QzLyQQQcfjT5byCK4jt3f97J91QCSfy6VwOnNPla1N+ZWvcu2svlXCt26H6VtVz9aF3q1tYWsclw/zsoIReWavWyubfNA5MVaNpM0KimuIbdd08qRj1dgK42/8TXtySsBFvH/ALPLfn/hWM7vIxaRmdj1LHJr3FSfU8meMivhVz0KDWNPuLgQRXKNIeg5GfxrP1bw1FeM01owhmPJU/dY/wBK4zocitvT/E13aqEnAuIx03HDD8f8afs3HWJmsRCouWqincaLqNuxD2kjD1Qbh+lQppt9I2Es5yf+uZrrIfFOnSD955sR/wBpc/yqWTxLpaD5Zmf/AHYz/Wnzz7C9hReqmYun+FbmZg14whj/ALoOWP8AQV0bS2Gi2iIzLBFnAHJJPr6msO98WsQVsoNv+3J1/If41zlzczXUpluJGkc9zS5ZS+IftaVFWp6s9Dt9SsrniG6ic+m7B/KrVeW1dtNWvrMjybh9o/gY7l/I0nS7FRxv8yPRaK5vT/FcUhCX0fln/nonK/iOo/WuhiljmjWSJ1dG6MpyDWbi1udcKkZ/CzmNJ/5HC9/4H/MU648WPDcyxC0U7HK539cH6U3Sf+Rwvf8Agf8AMVz+of8AIQuf+urfzNQz08FShVb51c3v+Ewk/wCfJf8Av5/9ar2keIX1K+FubYRgqTuD56fhWH4cfTknmOohD8o8vzFyvv8Aj0rqLGbSHuALIW3nYP8Aq0AOPyoNMRClTvFQfrqY+g/8jZqP/bX/ANGCuqrldB/5GzUf+2v/AKMFdVTPMCiiigAooooAKKKKACiiigAooooAKKKKACiiigAooooAK4TxT/yHJv8AdX+Qru64TxT/AMhyb/dX+QrWl8RyYz+H8zIrc8I/8hc/9cm/mKw63PCP/IXP/XJv5itp/CzgofxIlPXf+Q1df79Z9aGu/wDIauv9+s+nHZE1PjYoJUgqSCOhFa9l4k1C1AV3E6DtJyfz61j0UNJ7ijOUNYs6+DxdbsP39tKh/wBghh/SrS+J9MbrJIv1Q1w1FR7KJ0LF1Edy3ifTB0eRvohpn/CV6d/dn/74H+NcTRR7KIfW6h6RYahbahGXtpN23hgRgiuL8Rz+frU5ByEIQfh1/XNXvBm77fP/AHfK5+uR/wDXrDu9/wBrm8zO/e27PrnmlCNpMqtVc6UWyGiiitTjCiiigApepwKACSABkntXXeHtA+z7bu8T991SM/we59/5VMpKKNKVKVR2Qnh/w+IQt3epmXqkZ/h9z7/yrpKKK5ZScndnsU6caasgooopFnP+INAF3uurRQJ+rJ/f/wDr1xzAqxVgQQcEHtXqNYWvaCt8GubYBbkDkdpP/r1tCpbRnFiMNze9Dc4qinMrIxV1KsDgg9QabW55p0Ph/XzbFbW8bMHRHP8AB9fb+VdgCCAQcg968uroNC8QLp9s8F0JJEBBjCgHHqOT0rGdO+qO7D4i3uz2OxJCqWYgAckntXJ3Xiydbxvs0cZt1OBuByw9arax4jkv4jBAhhhb72T8zf4CsOiFPuFfE3dqbPRdL1ODU4PMhO1h99D1U/4VleLdQ8m3Wyjb55eX9l/+uf5VytrdT2cwlt5DG47j/PNJcXEt1M007l5G6saap2lcmWKcqfL1IqKKK1OM1o/EOoR2QtkdQFGBJj5wPTNZRJYkkkk8kmkopJJbFSnKW7L+j6m+mXgkGWjbiRfUf41P4jniutT86Fw8bRqQRWTRRyq9x+0fJydAre0Wz8qL7Q4+dx8o9BWTYwfabuOPsTk/SuqAAGAMCvGzbEuEVSj139D1Msw6lJ1ZdNgoqjf6ta2B2ysWk67EGTVBPFFsWw0Eqr6jBrxIYarNc0Y6HtOpFOzZu0VBaXcF5F5lvIHXv6j6ip6xacXZlp32Ciq1/fQ6fB5sxPJwqjqxqHTNVi1JpBFG6bACd2O9WqU3DntoTzK9upfooorMov6dcEHyXPB+7/hWjWACVIIOCK24ZPNhV/UV7mXV3OLpvp+Rx14WfMiSiiivTOYKKKKACiiigApkv+pf/dNPpkv+pf8A3TQARf6lP90U+mRf6lP90U+gAooooAKKKxtU8RWunTGEK00o+8FOAv1NAGzRXNW/jC3dwJ7Z4ge6tux/KuhhmjnhSWJt0bjKn1FAElFFFABRRRQAUUUUAFFFFABRRWVea/a2d/8AY5I5jJkDKgY5/GgDVooooAKKKKACiiigAooooAKKKKACiiigAooooAKKKKACiiigAooooAKKKKACiiigAooooArah/x6N9R/Ositq6TfbSL7ZrFrwszX71PyO3Dv3WISFBJOAOSTXFX08msasBFyGOyMHsPX+tbviS8aG1FtECXm+9gdF/8Ar/41X8L2BRWvJVIJ+VAR27n+n508MlQpOvLfZBU9+SgjctbdLW2jgjHyoMfX3qHUNRg0+HfKcsfuoOrVYmYpC7L1CkiuCuHuLmZpZt7u3UkVlhMP9Yk5TehVWpyKyLuL3X73P8K/98xity90kjRPslpyykN6bz3rEt9XvraFYoY0RF6AR1taFqNzeC4N3gCPaQduPXP8q68SqsEpRsox2RlT5Xo92VXlkjvV1Ke1NrHBFsCHrI2CAB+f6Vc0yNI5muL2WMX0/RGYAovYAU23VtWv/tUqkWsBxCpGNzf3qyZkRY7uC4gkfUHlzGwUnIz2/X86z5VU9zZ2V7du3y3ZV+XX+v67HXVy+pOX1CYkk4bHPtXR24dLWITHLqg3n3xzXLTP5s0kn95ia2yeP7yb7HDmsvciiOiiivoTwgooooAKKKKACiiigAooooAKvaZqlzpsu6FsoT80Z6N/9f3qjRQ1ccZOLujovD063Xie4nUELIrsAeoyRWLqH/IQuf8Arq38zWn4Q/5DLf8AXJv5iszUP+Qhc/8AXVv5muKW59flbvd+SK9bPhP/AJDS/wC41Y1bPhP/AJDS/wC41SeniP4UvQv6D/yNmo/9tf8A0YK6quV0H/kbNR/7a/8AowV1VUfNhRRRQAUUUUAFFFFABRRRQAUUUUAFFFFABRRRQAUUUUAFcJ4p/wCQ5N/ur/IV3dcJ4p/5Dk3+6v8AIVrS+I5MZ/D+ZkVreG7uCz1Iy3EgjTyyMkd8ismit2rqx5sJOMlJHT3cPh+7upLiTUJQ8hyQvT/0GofsHhz/AKCM/wDn/gNc9RU8vmausnryo6H7B4c/6CM/+f8AgNH2Dw5/0EZ/8/8AAa56iny+Yvar+VHQ/YPDn/QRn/z/AMBo+weHP+gjP/n/AIDXPUUcvmHtV/KjofsHhz/oIz/5/wCA0fYPDn/QRn/z/wABrnqKOXzD2q/lR2OmXGh6WJBBeFjJjLOCTx24FQ6iPD+oTec135ch+8yA/N9RiuUoqeTW9y/rDceXlVjf/s/QP+gnJ+X/ANaj+z9A/wCgnJ+X/wBasCiq5X3I9qv5V+Jv/wBn6B/0E5Py/wDrUf2foH/QTk/L/wCtWBRRyvuHtV/KvxOr08eHrCUSrdeZIOjSAnH0GK1f7f0v/n7X/vk/4V5/RUumnuzSOKlFWikegf2/pf8Az9r/AN8n/Cj+39L/AOftf++T/hXn9FL2SK+uT7I9A/t/S/8An7X/AL5P+FH9v6X/AM/a/wDfJ/wrz+ij2SD65Psj0D+39L/5+1/75P8AhR/b+l/8/a/98n/CvP6KPZIPrk+yOm15tI1BDPb3Ua3Kj+6QH9jx1965miitIqysc9SfO72HKNzBchcnGT0FLIgjkKh1cD+JehplFMzCiiigAooooAKKKKACiiigAooooA19AjzLLJ/dAUfj/wDqrVvbgWtnLOf4FJHue1Z+gf6mb/eH8qf4iJGjTY7lc/8AfQr5bGfvMbyvul+R9Lgly4VNeZzWn2j6rfsJZCAcvI/fFbT6DpsylLe4xJ2w4b8xWDYWdxfSmG3OMjLEnAA96sX+iXVhD5zMjoOpQnIrura1FFVOXsgh8N+W51Om2KafaLCvLdXb1NTXVzHaW7TTNhFH5+1Yvh3VGkilhupMiJd4dj/D3zWXqmovqt2qIwSEHCBjgfU15ywlSddqb23Z0OrGMFykF/dT6lPJcMp2RjoOiLnA/nWp4R/1tz9F/rT7tLG08PzW9vcwySttLFXBLHcKg8L3EMElwZpo48hcb2Az19a7aklPDTUFZLRfgYxXLUV2dQzqmNzBc8DJxmnVzN79lk1a8/tJ2AEY8jk4xjtj/PWpbfUJ4NFt4VBe7mysQPULng15zwj5U09Xb01V9/LqdHtdXc6AMCSAQSK1NMbMLL/dNYGl2C2FtszulbmR/wC8a29K6y/h/WrwbUcSlF3WpNXWndmjRRRX0BwhRRRQAUUUUAFMl/1L/wC6afTJf9S/+6aACL/Up/uin0yL/Up/uin0AFFFFABXn7yDT/EMsl7B5wWViyt/FnOD+ua9ArDnv9E1K5e2uvLZoztDvwD9GoAgFz4e1bakiJFISMbl8s/TI4/WtPWBPFpMjWLmKSJdy7QOg6j8q5jxBpmnWUKS2dwCzNjyt4bj1FdD4akkm0OHzst95QT3UHH/ANagCDwvqct/bTJcyb5o2zk8ZU9P5GqJ1S+vfEptba4ZLcSbSAB0Xr/I1Qjmbw9rV0gB27GVffIyv64/WtHwZaHE96/JP7tSfzP9KAGeJtVvrLUxFbXDRp5YOAB1yar6hqeuqBeMJLa3Y/IABgDtn/69R+MP+Qwv/XJf5mui8Tgf2Bc/8A/9CFAGKutazqcCx2URDRj966Acn8elP8P65eNqK2d65cOSoLDDKwq14L/5B8//AF1/oKyov+RzP/Xy39aALnibVb6y1MRW1w0aeWDgAdcmmz3XiK4iN7EjRW/3lRduQvrjqaq+MP8AkML/ANcl/ma6uPU7I2IuhPGsO3PUce2PX2oAz/DmuPqIa3uceeg3BgMbh/jXLaj9t/tVvtWftO4YzjPt/Sr/AIWUy680sakIqsxHoD0H60niEhfE25jgAxkk/QUAdBob6jHDcPqxYBcFS2OBg56Vjz65qeqXbQaUhRB02gbiPUk9K6DU2W60u8jtpFkfyjwhBPTp+Nc/4NuoIZbiGVlSSTaULHGcZ4/WgBq6xrGkXCJqKs6N/C+OR7MK3dWvyPD8l7ZyFSVVkbHTLAVmeMrq3e2ht1dWmD7uDnaMH/635UjxvF4EKyZyQGAPYGQEUAU7TVdcvbZ4rXfK4bLSgDIGOnp6+9Ns/EepQM8EgNxI3yorj5lbPt1+langv/kHz/8AXX+grKjA/wCEyP8A18n+tACXOp69p86PdSOhbkKyjafyro7rWBFoK6iiAs6jap6Bjx+nNUPGv/Hpbf75/lU1lHay+EoUvX2QleWz0O44/WgDNtpfEV7B9tt59yEnCgr29q6XS5LuWwje+QJM3VQMYHbI9a5WfRrvTYWvbC+SSFRncj7Tj+RroPDmoy6lp5knwZEfYWAxu4Bz+tAGtRRRQAUUUUAFFFFABRRRQAUUUUAFFFFABRRRQAUUUUAJWLcxeTOyduo+lbdVr238+PK/fXp7+1cWNoOrTut0bUZ8stTIooIIODRXzp3hRRRQAUUUUAFFFKql2CqMk9BQlcCjq1x5FmwB+eT5R/Wuaq3qNy1zdMTwq/Ko9qqV9dgMN9XpWe71Z8vja/tqt1stgoooruOMKKKKACiiigAooooAKKKKACiiigDb8If8hlv+uTfzFZmof8hC5/66t/M1p+EP+Qy3/XJv5iszUP8AkIXP/XVv5muKW59hlXX0QyC2muX2QRPIwGSFGeK3fDWn3lvqyyT20sabGG5lwKo6Jq/9kySkw+asgGRnBGP/ANddHpXiFNSvBbrbNGSpO4vnp+FSjrxU6qUko+7bcoaD/wAjZqP/AG1/9GCuqrldB/5GzUf+2v8A6MFdVVHhhRRRQAUUUUAFFFFABRRRQAUUUUAFFFFABRRRQAUUUUAFcJ4p/wCQ5N/ur/IV3dcJ4p/5Dk3+6v8AIVrS+I5MZ/D+ZkVqeHrKC/1Ew3Clk8stgHHPFZdbnhH/AJC5/wCuTfzFbS2Z59FJ1Emb/wDwjWl/88W/7+Gj/hGtL/54t/38Na9Fc3NLuev7Gn/KjI/4RrS/+eLf9/DR/wAI1pf/ADxb/v4a16KOaXcPY0/5UZH/AAjWl/8APFv+/ho/4RrS/wDni3/fw1r0Uc0u4exp/wAqMj/hGtL/AOeLf9/DR/wjWl/88W/7+Gteijml3D2NP+VGR/wjWl/88W/7+Gj/AIRrS/8Ani3/AH8Na9FHNLuHsaf8qMj/AIRrS/8Ani3/AH8NH/CNaX/zxb/v4a16KOaXcPY0/wCVGR/wjWl/88W/7+Gj/hGtL/54t/38Na9FHNLuHsaf8qMj/hGtL/54t/38NH/CNaX/AM8W/wC/hrXoo5pdw9jT/lRkf8I1pf8Azxb/AL+Gj/hGtL/54t/38Na9FHNLuHsaf8qMj/hGtL/54t/38NH/AAjWl/8APFv+/hrXoo5pdw9jT/lRkf8ACNaX/wA8W/7+Gj/hGtL/AOeLf9/DWvRRzS7h7Gn/ACoyP+Ea0v8A54t/38NH/CNaX/zxb/v4a16KOaXcPY0/5UZH/CNaX/zxb/v4aP8AhGtL/wCeLf8Afw1r0Uc0u4exp/yoyP8AhGtL/wCeLf8Afw0f8I1pf/PFv+/hrXoo5pdw9jT/AJUcxqXhRCpfT32sP+Wbng/Q1zNxbzW0pinjaNx1DCvTarXtjbX8Xl3MQcdj3X6GrjUa3OerhIy1jozzaitrVvDtxY7pYMzW47gfMv1H9axa3TT2POnCUHaSCiiimSFFFFAG14ffiZPoRV/UrY3dhNAPvMvH1HIrD0mfyb5Mn5X+U/j0/Wulr5fMoulieddbM+jy6anQ5e2hxej6h/Zd1IJo2Kt8rAdVIrQ1bXre4sngtldmkGCzDAArWvdJs7198seJP76nBNVovDlhGwZvNkx2duP0ApvEYaclVmnzHR7Oolyp6Gb4csGnjupHGI5IzECe+ev5YFP/AOEVf/n7X/vj/wCvXSIixoERQqjgADAFOrnljqvO5QdrlqjGyTORv9Aeys5Lg3AcJj5QuM5IHr71W0rS21NpFWUR+WAeVznNdjdW0d3btBKCUbGcHHQ5qGx023sGc24YF8Zyc9K3jmEvZNN+900IdBcytsLfG1gtPOu445BEONygnPtmsOY3FvZNqcny3NwwSPj/AFSHPT8BW9d2MN40ZnDMIzkLngn39akuLeK6gaGZNyN1Fc1KtGmlfXv6dv8AM0lByMiBrmw1iC1a7e5jnQk7+Sp55HtxXW6WuEkb1IH+fzrAstJtbGQyRKxfGAznOB7V09pH5VsqnqeTXZhbVa6lHot9rsyqXjCz6k9FFFewcgUUUUAFFFFABTJf9S/+6afTJf8AUv8A7poAIv8AUp/uin0yL/Up/uin0AFFFFACHkYNYd94Wsrly8Ja3Y9QnK/lW7RQBzUHg+BHBnunkUfwqu3P6mt5jDY2ZIASGFM4HYCp6RlDKVYAg8EHvQBwWuahDrF1A9rBIsu3YwOPmOeAMfjXaaZaCx0+G3HVF+b3PU/rSw6fZwS+ZDawxv8A3lQAirNAGLq/h5NUuxcNctGQoXATPT8fetDUrMahYSWpcoJMfMBnGCD/AEq1RQBn6Ppa6VbvEspl3tuyVxjiqq+HkXWP7Q+0tnzDJs2fpnNbVFAHD+MP+Qwv/XJf5mtS58IW8kxeC4eJCc7Cu7H0Oa27iwtLmTzJ7aKR8Yyy5OKs0AUtM0y30yAxwAktyzt1aqmseH4dUmWYSmGUDaSFyCPpWxRQBm6NpCaTFIqytK0hBYkYHHoKpal4Wt7uZpreQ27sclduVJ+nat+igDnLHwlbwSiS6mM+OQgXav4+tbGpWQv7CS1L+WHx8wGcYIP9Kt0UAZ+j6WulW7xLKZd7bslcY4qqvh5F1j+0PtLZ8wybNn6ZzW1RQBm6zpK6tFHG0xi2MTkLnNJ/Ytu+kxafOzOkfIcfKc88/rWnRQBy58Gx+ZkXrbPTy+fzz/St+wsodPtVt4AQo5JPUn1NWaKACiiigAooooAKKKKACiiigAooooAKKKKACiiigAooooAKKKKAKl3Zib504f8AQ1mOjRttdSD71vUySNJVw6hh715+JwMar5o6M3p1nHR7GFRWlJpqE5RyvseahOmy9nT9a8uWCrx+zc6VWg+pToq6NNl7ug+mamj06NeXYv7dBThga8ulgdaC6mfFE8rbUUk/yrTt7ZLZC7cvjk+n0qwiKi7UUAegqO7bZaTN02xsf0r1cNgo0nzPVnLVrOS02PNCSSSeppKKK9s+aLOnWwu9Qgt2JCu4Bx1x3q54h0+DTb5IrcttaMNhjnHJH9KXwxHv1yE/3Qzfof8AGrHjBs6sg9IQP1NRf37HQor2Ll1uYNFFFWc4UUUUAFFFFABWn4fsI9R1Hyps+WqFyAcZ6D+tZldD4NX/AImMzekOP1FTN2izWjFSqJMNe8PfZFNzZKTCPvpnJX3+lc9XqJAIIIyD2rjfEWhmzc3Vsv8Ao7H5lH8B/wAKzpzvozpxGH5ffhsR+EP+Qy3/AFyb+YrM1D/kIXP/AF1b+ZrT8If8hlv+uTfzFZmof8hC5/66t/M1hLc+iyrr6Ir1s+E/+Q0v+41Y1bPhP/kNL/uNUnp4j+FL0L+g/wDI2aj/ANtf/Rgrqq5XQf8AkbNR/wC2v/owV1VUfNhRRRQAUUUUAFFFFABRRRQAUUUUAFFFFABRRRQAUUUUAFcJ4p/5Dk3+6v8AIV3dcJ4p/wCQ5N/ur/IVrS+I5MZ/D+ZkVueEf+Quf+uTfzFYdbnhH/kLn/rk38xW0/hZwUP4kTtqKKK5D2gooooAKKKKACiiigAooooAKKKKACiiigAooooAKKKKACiiigAooooAKKKKACiiigAooooAKKKKACuf1nw5HdBp7ICObqU6K/8Aga6Cimm1sROEZq0jzCSN4ZGjkUq6nBU9RTK7nxDpC39sZol/0mMZGP4x6Vw9dUZcyPJrUnSlYSiiiqMReldNpt2Lu2BJ/eLww/rXMVPa3L2swkj/ABHqK4sdhfrNOy3Wx2YPE+wnd7Pc6uiobW5juohJGfqO4qavkpRcG4yVmfTxkpLmjsFFFFSMKKKKACiipIIHnfao47n0qoxcnaO4m0ldktlB50wJHyLyf8K16jhiWGMIg4H61JX0eFw/sIW6vc8+rPndwooorqMwooooAKKKKACmS/6l/wDdNPpkv+pf/dNABF/qU/3RT6ZF/qU/3RT6ACiiigAoorBvNZupr9rHSYFlkT/WSN0X1oA3qK50axqOm3EaaxAnkyHAlj7VvtLGoUtIoDdMnrQA+imvIkYzI6qOmWOKzNb1Y6YsGxEkMjYIJ6D1oA1aKakiSDMbqw6ZU5p1ABRUS3ELyGNZo2cdVDAn8qq61fnTtOknTaZBgIG7kmgC/RWToMt9PEZry6imWRVZETGUz64FWtVvfsFhLcAKzKBhWOM80AXKKoWmofatLFwCiymIuVBztNVtB1N7nTDcX0yBvMK7mwo6CgDYopAQwBBBB6EUxp4UkEbSornopYZP4UASUUUxpEQgO6qW6AnGaAH0U1nRMb2VcnAycZpHkSPG91XPTJxQA+imu6xqWdgqjqScCkjljlXdFIrr6qcigB9FM82MMV8xdwGSM8gUkc0Uqlo5UdR1KsCBQBJRUcU0UwJikRwOu1gcUskscS7pZFRfVjgUAPopqsrqGVgynoQcimG4hCFzNGFHBO4YFAEtFNR1dQyMGU9CDkGnUAFFFFABRRRQAUUUUAFFFFABRRRQAUUUUAFFFFABRRRQAUUUUAFVNVbZpV2f+mL/AMjVus/Xm26LdH/Yx+ZxTW5E3aLPPaKKK7DwzoPB0e7UpX/uxEfmRUHits604z0RR+laHguPi7k/3VH6/wD1qzPE7Z124HoFH/jorJfxGdclbDr1MmiiitTkCiiigAooooAK6XwWv+kXTeiKP1rmq6nwUvF42P7gz/31UVPhZvhv4qOpprqroUcBlYYIPQinUVynsHI6FClv4quoYxhEDhR6DIrD1D/kIXP/AF1b+ZroNJ/5HC9/4H/MVz+of8hC5/66t/M0menlukpFjSNJm1V5BE6osYG5m9+n8jXRaN4el02/Fw86OApGAD3rlbO+ubCQvaymNmGDwDn8DW/4e1i/vdTWG5n3xlCcbFH8hSR04qNa0mmuWwug/wDI2aj/ANtf/Rgrqq5TQSB4s1H383/0MV1dUeGFFFFABRRRQAUUUUAFFFFABRRRQAUUUUAFFFFABRRRQAVwnin/AJDk3+6v8hXd1wnin/kOS/7q/wAhWtL4jkxn8P5mRW54R/5C5/65N/MVh1u+EATq7e0TfzFbT+FnBQ/iRO1ooorkPaCiiigAooooAKKKKACiiigAooooAKKKKACiiigAooooAKKKKACiiigAooooAKKKKACiiigAooooAKKKKACuF8Taf9j1EyIuIp/mHse4/wA+td1Wbr9j9v0yRFGZI/nT6jt+Iq4SszDEU+eHmef0UUV1HjhRRRQBLBPJbyB4mKt/Otq11mKQBZx5bevY1hxRvNIscalnY4AHc0SxvDIY5UZHXqrDBFcmIwdLEfGte/U6qGKq0Ph2/A61HSRdyMGU9wc06l8Iw40p2dQQ8pIyOwAH+NbJtYD/AMsl/KvFqZXJO0ZHu0sXzwUmjFpVRnOFUsfYVsi2gHSJfyqUKFGFAA9qUcsl9qRbxK6IzYNPdiDKdo9B1rQjjWNdqKAKfRXo0cNTor3Uc86kp7hRRRXQQFFFFABRRRQAUUUUAFMl/wBS/wDumn0yX/Uv/umgAi/1Kf7op9Mi/wBSn+6KfQAUUUUANYkKSoyccVzvgwKbW6c8yNINx74x/wDXNdJXNy2N/o+oy3WmRCe3m5eLuP8APagC54qVG0KYsOVZSv1yB/ImsfUmZtM0Iv14/wDZcVZng1XXpI4rm3+x2incwPU1b8RabNPZ2xsUy1s3yoPTHb8hQBH4z/5BMX/Xcf8AoLVV8WW8RSynK/vGxGTn+Hr/AFpur/2vq9jGp04xKjglc5Zjg847D/Gr/iSxubqwtjbxmR4WBKDr0oA1LGwt9PhMVshVC24gknnAH9KzPFN1LDaQ28DFHuH2lh6f5IrR025uLq3Mlzam2fdgITkkYHP86ra/pr6lZBYWxNE29MnGfagDP1Dw5aW2lyS229LiBN/mbjlscnj/AAqvqUg1HwnDeTDM8ZxnPfdgn8cVPcXOt31obE6d5TuNskxb5SO/+easajpkkXhkWNsplddvTud2Sf50AWNB0+3tLGGeFCJJ4UZzknJxn+tN8UQRzaNK7jLRYZeehzj+tXtORotNtY5FKukKKwPYgCo9YtpLvSriCIZkdflHqQc4oAzdF0+3g0b7XGhE0sBDnJ5/CqPh3R7XUNMeS63ud5VMMQE4HI96v6M96dOeynsXhEULKHJ++ewxU3hi1ntNLMdxG0b+YTg+mBQBmaHey2mgX7Bs/Z2Pl57E/wD16pW40WXTma8unN/ICxchztbt2wa1tE0ub+z7+2u42iE7YBP061FavqumQfY20sXO3IjlU8Y9/wDIoA0PDF3Jd6QplYs8TGPcepxgj9DUXi2Avpazpw8EgbPoDx/hWpY+f9kjN1HHHMR8yx9KW8gF1ZzQH/lohX6cUAcr4iupNQktzb9IbcXDY7Zx/LirV1ONW1nSol5QRidx2Gecfp+tO8OaTNHBdm+iZGlXygG67cc/0/KjwvpdzaXU813GyEKI0z3GecfkKAEnj/trxJLa3Dt9ltVzsBxuPH+P6Uy9tk0HVrOayLJDO2ySPcSOo/x/SrN/Z3tjrB1Owi89ZF2yxZwf88CmJb3+s6nb3F5bfZba3O5UY5LH/IFAFeSzjvvGN1DMW8vYCyg43fKvB/z2qL+y4Y/Ex0+NpFtZF3PGGPIAzjP1FakFpcL4tubpomEDRgB+xOF/wNDWlwfFqXQibyBHjf2zg0AUltY9K8W20NplIpo8smSf73H6A1WlurC91u6fV5mEMJKRR/Ng4OM8fT9a1r20uJPFNncpExhSPDP2B+b/ABFQT2l7peqT3dpai7t7g7nj7g9f8fzoAh8PXMMWtXFnZzNJZuu+POeDx6/j+QqDw7pdtqC3RugzqkmFQMQAfXjvW9pct7PJJJdWUdtER+7Gfn/H/Iqr4YtLi0iuhcRNGXkyue4oAr+Fg0F5qVmGLRQyYXPsSP6CukrD0S0uLfVtTlmiZElkJRj/ABDca3KACiiigAooooAKKKKACiiigAooooAKKKKACiiigAooooAKKKKACsrxM23QrjrztH/jwrVrF8WNt0Yjn5pFH9f6VUfiRlWdqcvQ4eiiius8U7PwdHt0yV+7Sn8gB/8AXrnfEB3a3dH/AGsfoK6vwxHs0OA92LN+prkNZbdrF2c5/esP1rGHxs7aytQiilRRRWxxBRRRQAUUUUAFdd4LXFrctjq4H6f/AF65Guy8Gr/xLJm9ZiP/AB0VnU+E6cL/ABUdBRRRXMescrpP/I4Xv/A/5iuf1D/kIXP/AF1b+ZroNJ/5HC9/4H/MVz+of8hC5/66t/M0menlvxSK9bPhP/kNL/uNWNWz4T/5DS/7jUj0cR/Cl6FeW7ex8R3FxH1S4c49RuORXewTJPCk0ZyjqGB9q861P/kL3n/Xd/8A0I10fhC/3RvYyHlfnj+ncf1/E1ty3hc+S9py1nB9TpqKKKzOkKKKKACiiigAooooAKKKKACiiigAooooAKKKKACsDxJosl8VubUAzKMMmfvD29636KabTuiJwU48rPOBpl8ZPLFnPu9PLNdb4d0dtOiaWfHnyDBA/hHpW1RVyqOSsY0sNGnLm3CiiiszpCiiigAooooAKKKKACiiigAooooAKKKKACiiigAooooAKKKKACiiigAooooAKKKKACiiigAooooAKKKKACiimSEiJyOoBoA4PxBY/YdUkVRiOT50+h7fnWZXVaoBq/hyG+UZmh+//Jv6GuVrrg7o8atFRldbPUKKKKoxFBKsGUkEcgjtW5HdWutJHDqMnkXScLcAcOPRqwqKTVy4zcfQ9MtYI7W2jgiGERcCpq4HTNeu9Pwm7zYR/wAs3PT6HtXUWPiGwvMKZPIkP8MnH69K55QaPUpYiElbY1qKSlrM6AooooAKKKKACiiigAooooAKKKKACmS/6l/900+mS/6l/wDdNABF/qU/3RT6ZF/qU/3RT6ACiiigAooooAKKKKACiiigAooooAKKKKACiiigAooooAKKzRqudcbTfJ6Ju8zd7Z6Y/rWlQAUVTtNSgvLm4t4g++3ba+4YGckcflUI1XOuNpvk9E3eZu9s9Mf1oA0qKKKACiiigAooooAKKKKACiiigAoqnfalBYzW8UwfdcNtTaM88dfzq5QAUUUUAFFFFABRRRQAUUUUAFFFFABRRRQAUUUUAFFFFABRRRQAVz/jFsaZEvrMP5GugrmvGjYtrVfVyf0/+vVw+JGOIdqTOSooorqPGPRtIj8vSbRf+mSn8xmuC1Jt2p3TYxmZz/48a9Ei2xWqc4VEH5AV5rNIZZnkPV2LfnWNLds78XpGKGUUUVscAUUUUAFFFFABXbeElxo+fWVj/KuJrtfCEofSWTvHIQfxwazq/CdWE/iG7RRRXMeqcrpP/I4Xv/A/5isOZI5NakSZ9kbXBDN6Ddya3NJ/5HC9/wCB/wAxXP6h/wAhC5/66t/M0menl2rkdkug6KVGIVPHXzm5/WrFnpWnWk4ltYgsgBGRITx+Jrz2tnwn/wAhpf8Acag0rYapGDbqN/16mfqf/IXvP+u7/wDoRptncvZ3cVxH96Ns/X1FO1P/AJC95/13f/0I1Wrqp/CfJ4p2q3R6dBMlxBHNGco6hhUlc94PuzLZS2zHPktlfof/AK4P510Nc8lZ2PSpz54KQUUUUiwooooAKKKKACiiigAooooAKKKKACiiigAooooAKKKKACiiigAooooAKKKKACiiigAooooAKKKKACiiigAooooAKKKKACiiigAooooAKKKKACiio5Z4oFDTSpGCcAuwGT+NAJXJKKSloAKKKKACiiigApkv+qf/AHTT6ZL/AKp/900AzkvCV0vmzWEuDHOpIB7nHI/EfyrFv7VrK+mt2/gbAPqOx/Km2s72t1FOn3o2DD3rf8VwLNFbalCMpIoVj+o/rXVtL1PI+Ol5x/I5qiiirOcKKKKAJIYZJ5ViiQu7dFHU1r23hfUJsGQRwj/abJ/IVjI7RuroxVlOQR1Brv8ARNSGp2IkOBKnyyD39fxrOcnFaHTh6cKjtLcm0yzNhZJbtM0xX+Jv5D2q3RRXM9T1UklZBRRRQMKKKKACiiigAooooAKKKKACmS/6l/8AdNPpkv8AqX/3TQARf6lP90U+mRf6lP8AdFPoAKKKKAEJIBIGT6VymnSXertK51d7e6DHbAOAB9O9dUzbULEE4GcAZNchql3pF9BJMIpbfUB0UKQS3v2/rQBoa9cXdoumoLl97PtkZeN/SpvFdzPa6ZG9vK8TGYAlTg42tWdrK3f9jaZc3CszwnMmevOMZ/L86j8R6vb6lp0SWyyFVkDOxXAU4OB9ev5UAXPEN9d2txpxtpHy3JQHhzkcGnzWuqW+i3Us167XORKCjH5QOo/LPSo9c/5C2if76/8AoS10jKGUqwyCMEUAYN1qzDwql2rkTSKIwwPO7oT+hNNvr270/SrK2WQte3OF3uclSev8wKyrW1lbV49IcZgguGlOe4wMfoP1rW8V2TzRW90sRlWBj5iDPKnH+H60AVrpr7QzDdHUWvImcLLGxz+XNW9TuprLW7GcTP8AZJ/kZM/LnpnH4g/hWcjeHJniSCxnlkkIGxS+V/X+VbPiGyFxosiRr80ADp7Y/wDrZoAh1C5nm8RWdjBK6Io8yXacZHXB/L9ahvLm61LWJLC2ujaQQDMkinlj/k/zpvhcSXlzdanPy74jB+gGf6VU1G0tbLXpZdSt2ktLj5kdSflbv0P1oAv6Xd3NrrD6XdXH2lWXdFKev+ev5VBC9/ruoXJhvXtbWBtq+X/F6fXpmptFTR5tQL6faSq0S5ExLbcngjk+hqpp14mgX95a3qusbvujcLnI5/pigBdOFwvi5ku2DyrGQXAxuGBg/lXUyKWjZVbaSCAfSuW065N34uacxtGrxkqGGDtwMH8etdXQBxujWNzLq16iX8kbQy/vGC/635j159v1qxdR3EvjCSO2lELtGAZMZ2jaM4HrSadew6br+pJdbkM0p2fLnOWOP5irCf8AI7yf9cv/AGUUANtJL3TPEMdhPdvcwzruBc5I6+vTkUstxd6vqtxbQXhtLa2O1mQ4Zm/yD+VLqH/I52H/AFy/+LqhcWtlYa1cjVbZ3t52LxSAtgZOccH3/SgDU0W8uY9Sn0y8m88xjdHL3I4/x/nWzcsVtpWU4IQkH8KxtCTSZbuSTTrSVDGMCVi21s9QMmti7/49Jv8Acb+VAHM6VDqmraa8n9pSxbGIXBOWOO5z0pdKOqa3Ztu1B4Fh+UMg+Zz15II9qveD/wDkDt/11b+QqHwX/wAg6f8A66/0FAC6Lq0y6ZePesZWtD1PVvbP1FR2drquq23259Se3L5McaZC498H/GoNHtjeWes26/ed/l+uSRU2l69Bp+ni0vkkjngyu3b970oAn0/WLqTSr7zVDXlmCDx168kfgfyqvpaXmoQpcQ62/wBozmSIjIUZ9P8A61SaKJbW1v8AVbiBy07b1jUckZJ/r+lZuozabMYp9IWWK+LjEaKR+nT8qALfim3lOqWLC4YCVtqDH+rIK8j8x+VdDp9tLa2winuWuXyT5jDB/maxPFBeJ9LuJVJWJyZCo6H5T/Q1u2V5DfwedbsWjyRkjFAGf4g1GazihgtMfaLltqH06f4imW2lanb3MMp1V5Vz+9RwSMegz/8AWpnie3mzaX8CFzavuZR6ZBz+n61LB4ks7maCGBJneU4ICfc+tAFe7ubzU9Yk06zuDbQwjMki/eJ/yabFPe6Nq1vaXVy11bXJwrv1B6f4fnUckp0PxDPcToxtbocOozg9f55pJZxr+tWn2VHNtatveQjAPIOP0FADppb+48UXNlb3bwx7B7hRtUnA9f8AGoYzqtvrDaSuoM4kGfNcbioxnIz37VZtv+R3u/8ArkP/AEFaH/5HeP8A65f+ymgBtpJe6Z4hisJ7t7mGddwL8kdcdenIpqPqF7r99aRXrwxLkk9do46DtUmof8jnYf8AXL/4ujSf+Rr1L/dP8xQBWtTqo1SbSP7QYhfmMzDcwXGeM+uRVnTJryx19tNuLp7mNk3Kz8kcZ7/jRbf8jvd/9ch/6CtD/wDI7x/9cv8A2U0ANikvtfu7gwXj2lpC21fL6tU2lXl5a6s+lX0vnfLuilPU9/8AH8qp6Zdp4eurmyvldImffHIBkEf/AKsVPppbVvELamkbJbQpsjZhjccY/qaAIdP/ALR1K91CBdQkhijk6jlhy2APT/6wq14furtb+7067mM5h5V2OT1x1/EUzwx/yEdX/wCuo/m9Gk/8jXqX+6f5igDo6KKKACiiigArlfGrfNZr6Bz/ACrqq5PxojedayY+TaVz71dP4jnxX8JnM0UUV1HkHoOrTeRoU79/K2j8eP6159XY+KptmjQxA8yMv5AZ/wAK46s6S0OvFyvNLsFFFFaHIFFFFABRRRQAV0vgyfFxcwH+JQ4/A4/rXNVqeHJ/I1qDJ4clD+I4/XFTNXizWhLlqJnfUUUVyHtHK6T/AMjhe/8AA/5iuf1D/kIXP/XVv5mug0n/AJHC9/4H/MVz+of8hC5/66t/M0menlvxSK9bPhP/AJDS/wC41Y4BY4AJPtW14VR11lSysBsbqKR6GJ/hS9DN1P8A5C95/wBd3/8AQjVarWp/8ha9/wCu7/8AoRquqs7BVUsxOAAMk12U/hPhsU71XY6PwWD9puTjgIB+tdbWV4e01tOsP3oxNKdzj09BWrWE3eR6GHi4U0mFFFFQbBRRRQAUUUUAFFFFABRRRQAUUUUAFFFFABRRRQAUUUUAFFFFABSEZBGcUtFAHELJeeHNWIlZpI3OW9JF9frXaRSJLEskbbkcBlI7g1ieL4kfS1kYDekg2n69R/n0qx4Zdn0ODcc4LAfTJpHdXtVpKr12ZrUUUUzhCiiigAooooAKKKKACiisWy8RwXV+1q8TQ5YqjM33j6H0NBcacppuK2NqiiiggKKKKACiiigAooooAKxvEmmPqFmrxE+bBllX+8D1H14rZooLpzdOSkuhznhPU2njaynYl4xmMnuvp+FdHXGIv2HxlsjGAZcY9mH/ANeuzpI6MXFKalHaSuFFFFM5AooooAKQgEYPQ0tFAHLz+EA0rGG72xk8KyZI/HNathpbQac1jdyLcQn7vy4wPT8606Kpzb3MY0IRd0ji9S8MXVszPaZuIvQffH4d/wAKw3R43KSKysOoYYIr1Co5YIZxiaJJB6OoP86tVX1MJ4OL1i7HmNFegyaFpkn3rRB/ukr/ACNMHh3Sgc/ZP/Ijf41ftUY/U590cFXYeE7Ce1hmnnUxiXAVTwcDPOPxrXt9Os7U5gtokYfxBefzq1UTqXVkb0cNyS5mwooorI7AooooAKKKKACiiigAooooAKKKKACmS/6l/wDdNPpkv+pf/dNABF/qU/3RT6ZF/qU/3RT6ACiiigAppjQsGKKWHQ45FOooAQgEYIyDTRFGF2hFC+gHFPooAaVUkEqCR046U6iigBNo3bsDPrS0UUAMWNEYsqKpPUgYzVDVrG9vdq2t75EZUq67c7s+9aVRSXEMToks0aO5wiswBY+3rQBFp1lHp9lHbRnIQcse57mrDKGUqwBB6ginUUANVVRdqKFA7AYoZEfG9VbByMjOKdRQA3au7dgZ9cU6iigBhjRnDlFLDoSORS7V3bsDPrinUUANKqW3EDI74oZVddrqGHoRmnUUAIqhVCqAAOgFFLRQAiqFGFAA9qRVVRhQB9BTqKAGhVXO0AZ9BSNGjsGZFZh0JGSKfRQAU0RoHLhFDHqcc0yS4hidElmjR3OEVmALH29aloAayq6lWUMD2IzSqoVQqgADoBS0UAFMWNEJKIqk9SBjNQ317BYQedcsVTO3IBPNTowdFdfusMigAZQylWAIPUEUKqou1FCj0AxTqKAG7V3bsDPrijau7dgZ9cU6igBpVS24gZHfFAVQSQACe+KdRQA3au7dgZ9cUbV3bsDPrinUUANdEkGHVWHoRmlAAGAMAUtFADQqqSQAM9cCgKoJIABPfFOooAKKKKACiiigAqvfWcN/atBOuVPQjqD6irFFAmk1ZnA6pod3pzFiplg7SKP5jtWXXqNZt5oOn3hLND5bn+KP5T+XSt41e5w1MH1gzB8XTbpbSDP3It35/wD6q56tLxDL5msTgH5Y8IPwGP55rNrSCtFHJWfNUbCiiiqMgooooAKKKKACpIJTDPHKvVGDD8DUdFAHqCsGUMpyCMinVQ0Ob7Ro9q+eQm0/hx/Sr9cbVme7F8yTOV0n/kcL3/gf8xXP6h/yELn/AK6t/M10Gk/8jhe/8D/mK5/UP+Qhc/8AXVv5mpZ6uW/FI0PDmp22mzytcox8wAB1GSuP8f6V1Fjrllf3AggZy5BPK4rz+tnwn/yGl/3GpI6cVhoSUqj3sTafYwah4m1CG5UsitIwAJHO8D+tdPZ6XZWR3W9uqN/ePJ/M1g6D/wAjZqP/AG1/9GCuqq7vY8Dkje9tQooopFhRRRQAUUUUAFFFFABRRRQAUUUUAFFFFABRRRQAUUUUAFFFFABRRRQAUUVkeJb5rLS2EZxJMdgPoO5/z60F04OclFdTE8R6idSvI7G0/eIjY4/jfpx9P8a6jTrQWNhDbA52LyR3PU/rWN4T0xY7f7fKuZHyI8/wr6/jXR0kdOJnFJUYbL8wooopnGFFFFABRRRQAUUUUAFcp4s01YyuoQDaS2JAPXsa6usjxRIqaHMG6uVVfrkH+hoZ0YWbjVjbqWNEvDfaXDM5zJja/wBR/nNX6wvCCsukMT0aViPpgD+lbtBNeKjUkl3CiiigxCiiigAooooAKa7rGjO7BVUZJPYU6uU8UalJNcDTbbJ5Ak29WY9FoNqNJ1Z8qK2mE6p4pNyB8gYyfQDgf0rtKy9C0oaZaYbBnk5kPp7CtSki8VUU52jstAooopnMFFFFABRRRQAUUUUAFFFFABRRRQAUUUUAFFFFABRRRQAUUUUAFFFFABRRRQAUUUUAFMl/1L/7pp9Ml/1L/wC6aACL/Up/uin0yL/Up/uin0AFFFFACEhQSegrnrfVtWv0kubC1tzboxUK5+dv1roSQoJJwB1Jrlbm1gtYpNT0XUVjUfM0W7g+2P6EUAaWq6pd6fDZztDGqSECdTklO+Afz/KpNc1OTT4IPsypJNM4VA2SCPwP0/OmTq2s+GtzpiWSPeAP7w9Prj9ax9ImbV9TsA4Oyyhy3uwOAf8A0H8qANXVdXu7HUba1ihjm81ASMEEtkjjngVVl1zU7C8WG+s4280fu1iPJPYZz607Vv8Aka9N/wB0fzNHiH/kN6P/ANdR/wChLQAp1jU7K/gj1K2hWGdsKYz938c9sipNQ1u6tdZ+xQ26TBlG1QDuLEeucYqLxZ/rtN/66n+lRXtxFa+M4pZmCpsClj2yCKAJ11jULK+ih1W3iWOY4V4+361U8SPdjXLHZHGdrjyM/wATZHXn1+lS+Kp4rs2lnbuskzSZ+Q5x2H8/0p/iRgms6S7kKolBJPQfMtAF+fU5tO0kXOoxILgttEcZ4J7evaqMmqa3awi8urKH7PwWVThlH50viv57W1uYyJIopfm2nI/zxj8at6tqdk2iTus8b+dGVRQQSSRjp7UAN1bWmttIgvrMI4lcAeYD0IJ7HrxVS71nVrRY7uWziW0cj5c/Nz688GqGoQvB4OsVkBDGbdg9gQxFa3ij/kXx/vJQBBdazq0MC3ws4lsmIIDH5sHoTzxmreoa08UFl9jiV5rzBQOeFzjr+dR6v/yJ/wD2yi/mtR/Z9PvNG063vJlilMQMTZwRwM/0oAv6fNqhuGiv7eFUC5EsbcE+mK0HYqjMOoBNc/pNzdWmsHS5bkXcWzcr9Sv1/wAPpW/L/qX/AN00Ac1Y+IdSvwscFpG8of8AeMqnaqcep69av6hqt1/aH9n6ZCks6rukZ/uqP8kVX8FqP7LmbHJmIJ/4CtUWiePxNdxvfNZGX5kfAwwPbn/PFAGxpeqzzXklhqEKxXSDcNvRhVKHXNSuru6tLa2ieSNyEbkKqgkEtz9KlsbCL+2lnOq/ariJTlMDOCCOx96qeHruCDWNSimdUaSQlSxxnDNkfrQBf0vV7mTUH0/UYViuFGVK9G/yKbcave3N/LaaTBG/k8SSydAarNKl74zga2YMsEZDsvI6H/ECjw5NHZXt/Z3LrHN5mQXON3X/APX+NAF7S9XmmvXsL+AQ3SDI2/dYVRfxDftfXVnb2qSypKUiCqegJBJ5+npS+Yl/4xhktWDJbxYd15HQ9/xApfDyj+3dXbHIlIB/4EaAKmuyX51XTS0UYkBUxD1f5cg89M1sz6pPp+ki41CJBcFtojjPBPb17VR8SME1nSXchVEoJJ6D5lo8WjzbO2uIn3Rxy/Myc4z3/SgBz6vqtj5c+o2kS20hAOz7yZ/Grus6ubCKFbeMTT3BxGvb6/qKzLm0iuLRftHiDfA5GAwHJ7d6TVkGn6no8srFoIlWMuR6d/1zQBBr9zqX9mrDqVsiFnDJJGeOM5B56811Vp/x6Q/7i/yrA8XXttJp0UMcqSO0gcBSDgAHn9a37T/j0h/3F/lQBQvNSntdbtbRlj+z3Axuwdwbnjr64/OoZ9caLxFHp4VPJOFZsHduI47+4pviyJhZQ3afftpQwPoD/wDXxWO0D3Ok3ergYmNyJEPcKDj+v6UAdB/aU0niH+z4ljMMce6RiDuBx259xVaXVr+8vJoNJt43SA4eSToT6DmmeGM3U99qLjBmk2r7Drj9R+VZujQSrNdWram1lKj8rgfP780Abum6u15a3IliEV1bZ3p2zz/hWfp+v6jqDRxw2iMwcea6g7VXPuevWptOsoYmv7iLUBdyNGyyYA64znrTvBygaQxA5Mpz+QoAfd6reS6g9jpUKSPEP3kknQe1S6Rqst3PNZ3kIhu4eWVehHqP0/OsS1hkj12/gbUGsndywOB+8GSe/wBa09LsYV1eS4Gp/a51Xa4wM4/P2oA3qKKKACiiigAooooAKKKKACiiigApCQqkk4A5NLVLWZvs+kXUmcHyyAfc8D+dNaik7Js8+uJTPcSynrI5b8zmo6KK7DwdwooooAKKKKACiiigAooooA7LwdPv06WEnmOTP4Ef4g10Fcd4On2ahNCTxJHn8Qf/AK5rsa5aitI9fDSvTRyuk/8AI4Xv/A/5iuf1D/kIXP8A11b+ZroNJ/5HC9/4H/MVz+of8hC5/wCurfzNZs9vLfikV62fCf8AyGl/3Gqjp+nXOoyMlsgOwZYk4AroNB0O9sNSE86oECkcNmkduJqwVOUW9bDNB/5GzUf+2v8A6MFdVXK6D/yNmo/9tf8A0YK6qqPnwooooAKKKKACiiigAooooAKKKKACiiigAooooAKKKKACqt/f2+nwebcPgdAByWPtVquI8WTPJq5jY/LGgCj68mrhHmdjGvU9nC6NMeL7cyYNrIE9dwz+X/163bO7hvbcTW77kP5g+hrzSuh8HTuuoSw5+R492PcEf4mtJ00ldHLQxM5T5ZdTsaKKKwPQCuX8ahtlmf4cvn68f/XrqKyvEdi17pbiMZkiO9QO+Oo/KhnRhZqFaLZZ0kqdJtCvTyV/lVyua8J6mrQ/YJWw65Mee47iuloJr03TqNMKKKKDEKKKKACiiigAooooARmCqWYgADJJ7VxWqXs2v6lHbWqkxKcIPX1Y1ueKrprfSSiHBmYIfp1P8v1pnhSxS308XJH72fv6KDwP60juoWo03We+yNaytks7SK3j+7GuM+vqanoopnE227sKKKKBBRRRQAUUUUAFcZoaifxRI8vLBncZ9c//AF67OuM1mCbRtcW+hHySNvU9sn7yn/PekztwmvPDq1odnRVXT76HULVZ4DweCD1U+hq1TOOScXZhRRRQIKKKKACiiigAooooAKKKKACiiigAooooAKKKKACiiigAooooAKKKKACiiigAooooAKZL/qX/AN00+mS/6l/900AEX+pT/dFPpkX+pT/dFPoAKKKKAEIDAggEHgg96zW8P6W0vmG0UHOcBiB+WcVp0xJEkzsdWx1wc0AVb+S7trZP7PtVmIOCmQoC47fpVTw7pstjDNNcqqzztkqv8I9P1NbFFAFaawtp7uO6kj3TRfcbcRj8OlFxYW11PDNNHukhO6M7iMHOe30qzRQBWu7C2vTGbmPeYjuT5iMH8PpWVcabLP4mE8sG+0MW1icY6Gt6o5J4YSBLKiE9NzAZoAqWejWFlN5sFuBJ2Yktj6ZqW+0+11CNUuot4U5U5II/Kp/MTzNm9d/93PNPoArwWNtBafZY4h5GCNjcg569aqR+H9Lim81bUbgcgFiQPwJrTooAr3tjb38Iiuo/MQNuA3Ec/h9aLqzt7y38i4j3xcfLkjp9KleRIxmR1UHuxxT6AK81nbz2f2SWPdBgLtyRwOnPXtUU2k2M8EcEtsrJGNqZJyB6Z61dooAp2OmWen5NrCEZuC2SSfxNWyAwIPQ0tFAFeysrewhMVrH5aFtxG4nn8fpTb3TrTUFC3UIfb0PQj8RVqkoAqWOmWeng/ZYQhPVupP4msjTNF8yfUl1G2zFLKGjJPXluRjp1FdHRQBUsdOtNPUi1hCbupzkn8TTb7SbLUGDXMAZxxuBIP6VcLBcZIGfWloArWdjbWEZS1hWMHrjkn6mi3sLa1nmmhj2yTHdIdxOTnPf61YyCevSloAq32n2uoRql1FvCnKnJBH5U6CxtoLT7LHEPIwRsbkHPXrU9LQBmReH9Mim81bUFgcgMxIH4Grt1awXkJhuIlkjPY1NRQBmLoGmLAYfswKsQTljk/jmtFFCIqKMKowBTqZ5ieZs3rv8A7ueaAG3EEVzA8Myb43GGGcZpiWVsll9jWIC3KldmT0PXnrViigCC0tYLKAQ2ybIwSQMk/wA6gvdIsb999xAGf+8CQf061eooArW1ha2sDQQQqkbDDAdT9T1pbOzt7GHybaPZHndjJPP41YooAp32mWeoYN1CHZeA2SCPxFOstPtbBCtrCqZ6nqT+Jq1RQAUUUUAFFFFABRRRQAUUUUAFFFFABWF4vm8vSljHWSQD8Bz/AIVu1yXjObNzbQZ+6hc/icf0q6avIwxErU2c1RRRXUeOFFFFABRRRQAUUUUAFFFFAGhoU/2fWbV84Bfafx4/rXoVeXoxR1ZTgqcivTIZBNBHKv3XUMPxFYVVsz0cFLRxOZ0n/kcL3/gf8xXP6h/yELn/AK6t/M10Gk/8jhe/8D/mK5/UP+Qhc/8AXVv5msGfQ5b8UiXTNVuNLd2t9hDgBlcZBx0rodE1+71HUBbzRwqhUnKKQePqa5Gtnwn/AMhpf9xqR2YmjBwlNrWxf0H/AJGzUf8Atr/6MFdVXK6D/wAjZqP/AG1/9GCuqqjwAooooAKKKKACiiigAooooAKKKKACiiigAooooAKKKKACuE8U/wDIcm/3V/kK7uuE8U/8hyb/AHV/kK1pfEcmM/h/MyK3PCP/ACFz/wBcm/mKw63PCP8AyFz/ANcm/mK2n8LOCh/EidtRRRXIe0FFFISACScAd6AMk+HrX+1FvUZkw2/yx03f57Vr1lXXiHTbZivneaw7Rjd+vSq6eLNPZsFJ09yg/oaR0unXqJNpuxu0VVs9QtL5c206SEdR0I/DrVqmc7i4uzCiiigQUUUUAFFFFAGB4whL6ZHKBny5Bn2BGP54qz4ZuUn0aJVI3RZRh6en6Vo3ECXNvJDKMo67SK5Gyhv9D1tYEjaSOVgvA4dc9fYikd1O1Wg6d9Vqjs6KKKZwhRRRQAUUUUAFFFFABUN3aw3kDQ3CB0bt6e4qaigabTuirp9hBp1v5NuCFJ3EsckmrVFFASk5O7CiiigQUUUUAFFFFABRRRQAUUUUAFFFFABRRRQAUUUUAFFFFABRRRQAUUUUAFFFFABRRRQAUyX/AFL/AO6afTJf9S/+6aACL/Up/uin0yL/AFKf7op9ABRRRQAVx2g6pHp8N0pilmkaTISNcnA7n0FdjXOeDwPLvWxyZQM0Aaul6pBqkDSQhlKHDK3UVSn8S2yTPHbwTXIj++8a8Cs2w3pN4hEPDDftx25atPwmIxokZTG4s2/65/wxQBbg1a3udPkvLfdIsYJZAPmB9MVheG9XcSvBMtxMZpQFbqE+vpVnQAE1/VEgx5APboDn/wDXR4P/ANTef9daAOjrhHu7a91m4nvbS4mjIwsa5BXp1wa7uuc0n/ka9S/3T/MUACf8jvJ/1y/9lFatlqcV7d3VuiOrWzbWLYweSOPyrKT/AJHeT/rl/wCyijw8f+J5q4/6an/0JqANWDU4ptVm09UcSRLuLHGD0/xqnL4kt1lkEVtczxRnDyxplRVbTiD4yv8ABz+6P80qM22o+HvNlswlxY5Lsh6qPX8u/wClAB4snS50e0mjzskkDDcMHG01bk8T2sc6q0E4hY4WYrhT7j1FUPEt3HfaFZ3MQIV5Oh7cEEVf8WIo0TAUAK649qANG/1G30+28+dvlP3QvJb6VTsvEEFzdLbywzW8j/c8wYDVkaq032nRQqo/7pSgkPyluOv6VY1Ky1rUfJMlvbI0LblZX5oA1NQ1mGyuFtliluLhhny4lyQKl03UotRjdo45YzGdrLIuCDVHVNMvBqA1HTJFE+3a8bdGFT6NqjagJo5ofJuYTiRe3+eKAL9xOltbyTyHCRqWP4Vi6LHcanc/2tdyMqgkQRKcKB0Jq54jDHQrrb1wPy3DP6VJoZU6Labenlj8+9AFG68L2E081xLNcKXYu2GXAycntVPwlaL9pu7uEsIRmKLd1IznJ/IfnV/xReG308W8XM1ydigdcd/8Pxq/plmthp8NuOqL8x9T3/WgDJ/4Rn7U0supXckszE7WU4AHbg/yqtpF5dLoOoqsjObfIjk68Y7fTrVvVtQmvbk6VphzI3E0nZB3Gf8APpWpp9hDp9mttEMr/ESPvHuTQBhW8ENnPo81m58254mw2fMBGST9Dmryj+2dV3Hmys2wPSST1+g/z1qG/tLaznW20yBY766yN4yfLTu3t+FRxveRpdRabLHBb6eNuxkDGUgZbJ7UAaes6fJewK9vK8VxDloirYGfQ03QtSOpWW6UbZ4zskHTn1q3YXP2yyhuMbfMQMR6GsXw1zqmrlP9X53H/fTUAdFVe9vIbG2a4nbCL6dSfQVYqjq+nrqdg1uX2NkMrehFAFa11+O4uIoXtLmEzH92zpw1U0/5HeT/AK5f+yilttRv9NuoLLVY1dJDsjnT8v8APQ0if8jvJ/1y/wDZRQBdv9egtLk20cUtzMoyyxDO361a03UrfU4DJAWBU4ZWGCprm9Ek1EXV+1rDBJKZP3hlYgjk/wD16uWtjqNtPqV3LHFH50DkLG2fn7f1oAtXHiW2imdIoJrhY/vyRjKirn9qW7aW2oRkvEq5IHX6fWsHw8+pLpmLK3tZIyx3F2OSfenxWF1p/h/UkuVRVf5lCtkD1/pQBcbxRbeUskVtPLxl9o4T6mtSwvoNQthPbsSpOCDwQfQ1R8MrF/YUOwL827f7nJ61S8JYEuorH/qRKNnp3/pigDpKKKKACiiigAooooAKKKKACiiigAooooAK4LxJN52tz88JhB+A5/XNd4SAMnoK8zupTPdSzHrI5b8zW1Ja3OLGy91Iiooorc80KKKKACiiigAooooAKKKKACu/8OT+fotuSeUBQ/geP0xXAV13gybdbXEBP3HDj8Rj+lZ1V7p1YSVqlu5DpP8AyOF7/wAD/mK5/UP+Qhc/9dW/ma6DSf8AkcL3/gf8xXP6h/yELn/rq38zXKz6jLfikV62fCf/ACGl/wBxqZoGkx6rLMJZSixgHC9Tn/8AVXS6b4ft9OuhcRSyswBGGxjn8KSOrFYinGMqb3sZmg/8jZqP/bX/ANGCuqrldB/5GzUf+2v/AKMFdVVHhBRRRQAUUUUAFFFFABRRRQAUUUUAFFFFABRRRQAUUUUAFcJ4p/5Dk3+6v8hXd1wnin/kOTf7q/yFa0viOTGfw/mZFbnhH/kLn/rk38xWHW54R/5C5/65N/MVtP4WcFD+JE7aiiiuQ9oa7rGjO7BVUZJPYVw2t65LqMjRxMUtQeF7t7n/AArc8XXZg09LdDgztz/ujr/SuMpM9bAUFb2kvkFFFFI9QdFI8MiyROyOpyGU4IrtfD2tf2jGYJyBcoM56bx6/WuIqeyuXs7yK4TrG2fqO4oOfEUFWhbr0PS6KarB1DKcgjIp1UfOhRVDU9XtdMT9826Qj5Y16n/AVzN14qvpWPkLHAvbA3H8z/hVxg5GNSvCnoztaK8//t/VCf8Aj7b/AL5X/Cj+39U/5+2/75H+FV7JmP1yHZnoFFef/wBv6p/z9t/3yP8ACj+39U/5+2/75H+FHsmH1yHZnoFFef8A9v6p/wA/bf8AfI/wo/t/VP8An7b/AL5H+FHsmH1yHZnoFFef/wBv6p/z9t/3yP8ACj+39U/5+2/75H+FHsmH1yHZnoFFef8A9v6p/wA/bf8AfI/wo/t/VP8An7b/AL5H+FHsmH1yHZnoFFef/wBv6p/z9t/3yP8ACj+39U/5+2/75H+FHsmH1yHZnoFFef8A9v6p/wA/bf8AfI/wo/t/VP8An7b/AL5H+FHsmH1yHZnoFFcJH4l1RDzOrj0ZB/Sr9t4vlBAubZGHrGcfoc0nSkUsXTfkdZRWbZa5YXpCpNskP8Enyn/A1pVDTW50RkpK6YUUUUigooooAKKKKACiiigAooooAKKKKACiiigAooooAKKKKACiiigAooooAKKKKACmS/6l/wDdNPpkv+pf/dNABF/qU/3RT6ZF/qU/3RT6ACiiigArP0nS10tJlWUyea27lcYrQooAzrDSlsry7uPNL/aWLFSuNvJP9apv4cKSu1jfzWkch+aNeR+HIrdooAp6ZpsGmW/lQAkscs7dWNUbbQDaX5nt76VIWfe0IHB56E56fhW1RQAVn2ulrbapcXwlLGcY2benTv8AhWhRQBnjS1GtNqXmnJXbs2+2OtVbrw/5moNeWt7Lau/39g6+vcVtUUAZOn6FHYX0tyk8j+ZGUIbrzjJz68frVdvDsgRoYtTuEtm+9EeePTP/ANat6igDJvtChutOgso5GijhOQcZJ6/41Z1XTxqVmbdpDGCwO4DPSrtFAGfd6RBeWEVrMTmJQEkXgggYzVW20KVLiKW61K4uBEdyKSRg/ma2qKAMq90d57trq2vp7aVwA2OVOPaptL0uPTVkIkeWWU7pJH6mr9FAEc0STwvDIMo6lWHsaxdHW70q6/syaJ5bdiWhmUcDuQfT/Gt6igDNn0lbjV4r6WYsIR8kW3ge+frzWhIpeNlDFSwIyO1OooA5uLwo0JJi1KZC3UquM/rWrpenSaesgku5LneRgv8Aw4/Gr9FAFK0sBBd3F1JJ5s0x+8RjavZRVa70UzXE8kF5JbpcjE0aqCH+npWtRQBlalLNp9jDa6dbu8jjy4yBkJgdTSadpyaVo8scr/MylpXAzjjt9K1qKAMbwxava6a4YMFeZnTcMErgAEjt0q9qNgmoW4ieSSPDBgyHBBFW6KAMaDQW+1RT3t9Nd+ScxqwwAfzNWRpajWm1LzTkrt2bfbHWtCigDHvdCE1211aXUlnM/wB8pyG/DIqzpmmjT1kLXEs8kpy7yHqfpV+igDDk8OlJnewvprNZDlkTkfhyKdfWSaf4buoEkkk+UsWc5JJPNbVFAHLaZojXWkQyW99NbCZT5qLyrckdMjtW9punw6baiCDJGcsx6sfWrdFABRRRQAUUUUAFFFFABRRRQAUUUUAFFFFAFPV5vs+lXUnQiMgfU8D+dec13viOC4udLMFrGZGdxkAgcDn+YFcp/YGqf8+jf99D/Gt6TSR52LUpTVkZtFaX9gap/wA+jf8AfQ/xqOfR9QtoWmmtmSNerEjj9a15l3OT2c10ZRooopkBRTkRpJFRBlmIAHqas3em3llGr3MBjVjgEkdaLjSbVypRRRQIKKkggkuZlhhXfI3RR3q9/YGqf8+jf99D/Gk2kUoSlsjNrc8IzeXqxjJ4ljIx7jn+hqr/AGBqn/Po3/fQ/wAataXpGp2upW87WrBUcbjuHToe/pUyaatc1pQnGadmXNJ/5HC9/wCB/wAxXP6h/wAhC5/66t/M10Gk/wDI4Xv/AAP+Yrn9Q/5CFz/11b+ZrkZ9XlvxSIo5ZIW3ROyN0ypwa3PC91cS6uqyzyuuxuGckVgVs+E/+Q0v+41I9DEpeyk/Iv6D/wAjZqP/AG1/9GCuqrldB/5GzUf+2v8A6MFdVVHzgUUUUAFFFFABRRRQAUUUUAFFFFABRRRQAUUUUAFFFFABXCeKf+Q5N/ur/IV3dcJ4p/5Dk3+6v8hWtL4jkxn8P5mRW54R/wCQuf8Ark38xWHW54R/5C5/65N/MVtP4WcFD+JE7aiiiuQ9o5LxoD59qf4drY/MVzVdt4sszcaaJkGWgbcf909f6flXE1LPfwUlKil2Ciiig6wooqzp1o19fRW6/wAbcn0Hc0CbUVdnoOngjTrYN18pc/kKra1qa6ZZGQYMr/LGp9fX8K0AAqgAYA4FcP4pujPqzR5+SEBQPfqf8+1awjzM+QxNXki5LdmTNLJPK0srl3Y5LHvTKKK6jxgooooAKKKKACiiigAooooAKKKKACiiigAooooAKKKKACtfS/EF1YFUkJng/useR9DWRRSaT3KjOUHeLPSbG+t9Qg823fcO4PVT6EVZrzaxvp7C4WaBsEdR2YehrvdM1GHUrUTRcEcOh6qa55w5T1KFdVNHuXKKKKzOkKKKKACiiigAooooAKKKKACiiigAooooAKKKKACiiigAooooAKKKKACmS/6l/wDdNPpkv+pf/dNABF/qU/3RT6ZF/qU/3RT6ACiiigAqncanY2swinuY0kP8JPT6+lWmO1S2M4Ga5nwxZQX8NzeXkSTyvKV+cZxwD/X9KALWn3c0vim8hM7PAsW5F3ZUfd5H51Z0fcJ7wNqP2vDD5ef3XJ4/z6VmaJbpaeK72CP7ixHaPQZU4p3h5DJda0ittZnwG9OX5oA2G1fT0mMTXkQcHBBbgfj0qj4j1d9Pgh+yyJ5rnOCM5XB5rJtTbabGbHWdOAUscXAXOfx6/l+VW/GEcJ0+1miVPvBVYD+HBIH0oA3F1Oya2a4W5QwodrP2BqZrmFbb7SZAIdobf2we9Y/iK1gtdAnW3iSJS6khRjJyKdc/8ieP+vVP5CgDSfULRLVblp0EDHCv2P8AnFRXN/A0NzFBOpnSBpMKeVGOv6iudvf+RKs/98fzatS10q3stHmnUFriS2bfISSTkZIoAZomrxRaQkuoXfzs7AFzkmtuCeK4iEkMiyIejKciuc8LaZaT6a09xCkzuxX5xnaB6elL4fK2OralaBsW8fzjJ+7g/wCB/SgDXfWtNjk8tryLd04OR+YqzLcwQ25uJJVEIAO/PHPSubM9jdwz/ZdEeWElszqozn1Hf9ahgdn8DXAY5CSBR7Dcp/rQB0UmsadGUD3cYLgEc9j/ACq5vXZv3DZjO7PGPWub/syz/wCET83yE83yPM8zHzZxnr6e1U7q5l/4RGwiDkec5Rj/ALIY4H8vyoA6RNY06SbykvIi54HPB/HpVm4uYbWLzLiVY06ZY4qmuh6csMcf2WM+WQQ2PmJHqe9YutTpJ4kjjuoZZ7eBMiKNd24kZzj8vyoA6K0v7W9BNtOkmOoB5H4U261Kzs3CXFwkbH+EnmucV1/t60uNPsLm2QkJKGh2rgnGeP8APFSXsb6ZrFzd3liLy1n537d2wfjQB00M8VxGJIZFkQ/xKcim3dzHZ20lxMcIgyf8Kg0l7J7FW08BYSScDse+azPGTsulRqM4aUA/kf8AP4UAWtFuL6+Z7y42x2zjEUWOevXNUmu9S1i/ni0+dbe2gO0yY5Y1voght1jiHCJhR9BxXIeHbG9vbKURXr2sIk6xj5mbA75HHSgDo9Ji1GKORNRmSUhsRso5I96fquoR6bZNM3LnhE/vNWbol9cx3t3p9/L5rW67xIeuB1/mKpQahaalrBvL6dI4IOIImPU+pH+e3pQBe8L313erdG7kLsjAAEAY65qCS81Ca2u9SiuvLjt5SqQbAVZQRnJ9aZ4VuoFuryNpVDzS5jH97rVy/wBIt4luJpLuWKzdvNmhHRj7HtmgCfUdRk+y28Vn/wAfd4B5Y/uAjJY/SrVxDdf2cYre4xchRiVx1P8A9esS2uJY7lLn7L517driCHdtEUQ6c+9bWm34v4XYxmKWNykkZOdrD3oAr6LqjXyyQXKeXdwHEi+vuK1K51v3PjdPLH+ui+fH0P8A8SK6KgCjPrGn28pjlu4w4OCAc4PvirIuITbm4WVTCFLbwcjA71z7XVhd3Fx9m0Y3i7j5kwUcn2/yKg0Rj/wj+rR/MFRZNqt1HymgDefWdOjjSRruMK/3ec5q3FLHNGskTq6MMhlOQa5zQdMs7jQDJNAjvJuyxHIx6HtVOxuZIvBt2VY5EuwewO3P8z+dAHSf2tYySNBFdxmXBwAep9jVLwpcz3WmSPcSvKwmIBY5ONq0yx0WyfQI90KGSSIP5uPmBIzwfam+DP8AkEy/9dz/AOgrQB0FFFFABRRRQAUUUUAFFFFABRRRQAUUUUAFFFFABWb4h/5Ad1/uj+YrSrN8Q/8AIDuv90fzFOO6IqfA/Q8/ooorsPDLFh/yELb/AK6r/MV1PjL/AJB8H/XX+hrlrD/kIW3/AF1X+YrqfGX/ACD4P+uv9DWcviR10v4MzjqKKK0OQ0vD3/Ictf8AeP8AI16BXn/h7/kOWv8AvH+Rr0Cuerueng/gfqFFFFZHYcrpP/I4Xv8AwP8AmK5/UP8AkIXP/XVv5mug0n/kcL3/AIH/ADFc/qH/ACELn/rq38zSZ6eW/FIr1s+E/wDkNL/uNR4bl06K4lOoBMkDyzIuVHr+PSups7nS5Zwtmbcy4P3FAOKSOjFV2lKHK9tzF0H/AJGzUf8Atr/6MFdVXK6D/wAjZqP/AG1/9GCuqqjxAooooAKKKKACiiigAooooAKKKKACiiigAooooAKKKKACuE8U/wDIcm/3V/kK7uuE8U/8hyb/AHV/kK1pfEcmM/h/MyK3PCP/ACFz/wBcm/mKw63PCP8AyFz/ANcm/mK2n8LOCh/EidtRRVe8vraxQPczLGD0zyT9BXIey2krsnIDAggEHgg1xeueH5bSRp7RDJbnnaOSn/1vetv/AISjTc/fk/74o/4SjTf70n/fFVyS7F0MbGjK8ZI4eiuqutQ8O3bFpoGLHqyoVP6VXWTwwrZ8qY+x3f40vZy7HprN8PbUwra2muphFbxtI57AV2+haMumQl5CGuHHzMP4R6Co7DWdGT9zbstuD6ptB/H/ABrZBBAIOQehFLla3OWtj/brlhsLXnWs/wDIYu/+urfzr0WvOtZ/5C93/wBdW/nW1Lc8fG/CilRRRW55oUUUUAFFFFABRRRQAUUUUAFFFFABRRRQAUUUUAFFFFABRRRQAVe0nUZNNvFmXJQ8SL/eH+NUaKGrjjJxd0enxSJNEskbBkcZUjuKfXNeEL8yQyWTnmP50+ncfn/OulrkkrOx7VOftIqQUUVy/i3UpI3WxhcqCu6Qjqc9BRGPM7BUqKnHmZ0P2218zy/tMO/+75gz+VT15bXVeEtTlkdrGZiyhd0ZPbHUVcqdldHPSxXPLlaOoqKWeOEfO2D6d6qXV9glIT9W/wAKoEknJOSe5rx8RmCg+Wnq/wAD1KdBvWRfk1L/AJ5x/ixqE6hOehUfQVVorzJYyvL7R0qlBdC0NQnHXafqKmj1L/npH+Kms+inHGV4/aB0oPobkU8cwyjA+3epKwFYqQVJBHcVo2l9vISbhuzetenh8fGo+Wej/A5qlBx1iXqKKK9I5wooooAKKKKACiiigApkv+pf/dNPpkv+pf8A3TQARf6lP90U+mRf6lP90U+gAooooAK5yLTdV0q6mGmGGS3mOQJP4K6OigDB0jSbyz1me6uXWRZIyN4PJYkE8enBp+labd2k2puSiNcNmJvvY5bkj8RW3RQBzl1aa7d2psZxavG2MzZ54P8AntVjV9GkudGt7S2YF7fbjdxuwMVt0UAY72l/qWjz2+oCKKZiNmzoMYPP41QFhrsumNYSmBIkXaDnLOB0GfSunooA5650i7l8N29ioTzo2yw3cdT3/GteSF20xoBjeYSn47cVaooA5iw0/W9LtCtr5D7yS0bn7p9QauaXorwW139skD3F4CHK84Bz+vNbdFAHOWNlrVnbtYILcQ84mJyQD6D1+tEOjXaeGbiwZU895AwG7jGVPX8DXR0UAZn2Kb/hHvsWB53keXjPGcetVU0NpvDkVhcEJNGSysOQDkkfoa3aKAMCGPxF+7gd7dEQjM3UsB/n0FT6tpdxNdxX9hIqXUQwQ3Rh/kmtiigDJsRrUt2sl6YIYVBBjQZ3frx+dMnXXYp5fINtcQyH5Q4wUHp/nNbNFAGZoOmvplkY5WVpHcu23oPYflTtcsDqOmSQpjzAQ6Z9R/k1o0UAZWhamt5bi3l+S7hG2RG4PHGapjT9U0u5mOl+TLbzNu2SH7h/St0QxLM0ojUSMMFgOSPrUlAGRo+lS20k91euslzcfe29APT/AD6VZ/sfTv8Anyg/74FXqKAMLQtFNlPcS3MMe4vmFhyVHP5Vb1Cymv7yCKQAWUfzuM8yN2GPStKigDL1G0uRfW9/ZKjyRKUaNzgMp9DSWMf9lWlzd6hIivNIZZNvRc9APWtWmSxRzRmOVFdD1VhkGgDB0SKW/wBUn1iZCkbDZCp9Omfy/ma6AgMpB6HigAKAAMAdAKWgDnLCw1jSzJa2ot3gd9wlc8r2zj8BUmm6Td22m6jBLtaS4DBDnrkEc+lb9FAGZo1lNZaOttMAJBu6HI5Jqppeiyx6Hc2F5hTK5YFTnHAwfzFb1FAHN21jrkdsdPMkC24BXzurbfQf/XFXvDmnz6dYSQ3IUO0pYbTnjAH9K1qKACiiigAooooAKKKKACiiigAooooAKKKKACiiigArN8Q/8gO6/wB0fzFaVZviH/kB3X+6P5inHdEVPgfoef0UUV2Hhliw/wCQhbf9dV/mK6nxl/yD4P8Arr/Q1y1h/wAhC2/66r/MV1PjL/kHwf8AXX+hrOXxI66X8GZx1FFFaHIaXh7/AJDlr/vH+Rr0CvP/AA9/yHLX/eP8jXoFc9Xc9PB/A/UKKKKyOw5XSf8AkcL3/gf8xXP6h/yELn/rq38zXQaT/wAjhe/8D/mK5/UP+Qhc/wDXVv5mkz08t+KRXrZ8J/8AIaX/AHGrGrZ8J/8AIaX/AHGpHo4j+FL0L+g/8jZqP/bX/wBGCuqrldB/5GzUf+2v/owV1VUfNhRRRQAUUUUAFFFFABRRRQAUUUUAFFFFABRRRQAUUUUAFcJ4p/5Dk3+6v8hXd1wnin/kOTf7q/yFa0viOTGfw/mZFbnhH/kLn/rk38xWHW54R/5C5/65N/MVtP4WcFD+JE7G5nW2tpZ3+7GpY++K85vLuW9uXnnbc7H8APQe1d9rETTaTdIgyxjOB69686rOkup041u6XQKKKK2OEKKKKACuo8JalIZGsZW3Lt3R57eorl62fCkTSayjgHbGrMfyx/WpmrxZtQk1UVjua861n/kL3f8A11b+dei151rP/IXu/wDrq386ypbnZjfhRSooorc80KKKKACiiigAooooAKKKKACiiigAooooAKKKKACiiigAooooAKKKKALuj3Rs9Ut5c4Xdtb6Hg16LXltel2Uvn2MEpOS8asfxFYVVsz0MFLeJPXD+LP8AkNN/uLXcVw/iz/kNN/uLSpfEaYz+GYtbWg2zozXRJUEFV9/Wsq2hNxcJEvVjj6V1aIsaKijCqMAVwZpinTh7OO7/ACDLcP7SftJbL8x1FUjq+ng4+1R/nR/a+n/8/cf51897Gp/K/uPe549y7RUcE8VzH5kLh0zjIqO5vrW04nnRCexPP5VKhJvlS1HdWuWKKpQ6vYTsFjuUyegbK/zq7RKEoaSVgTT2CiiipGadhc+YvlOfmHQ+oq7WDG5jcOvUHNbkbiSNXHQjNe/gMQ6kOSW6OGvDld0Oooor0DAKKKKACiiigApkv+pf/dNPpkv+pf8A3TQARf6lP90U+mRf6lP90U+gAooooAKKK47QtNGqR3S3FxMIlk4RGxk+poA6+QsI2MYBcA7Qe5qrpkl9Lbs2owpDLvICocjbgc9T3zWP4bklibUrF5DIluxCE9uSD/KodCu3tfDF7cA5dJG25552rj9TQB1VQXszW9jcToAWjjZwD0yBmue0rRGu7NdQkvJ1vJcsrhuB6Z9ai0RnbQdX8xiWCP3/ANk0Ab2i3smoabHczKiuxIIQEDg4q1dTC2tZpyu4RIz49cDNcrpejLqGhiWW4lBXd5Sg/KuD6fWpbEvqPhG5FxI5MBfaQeTtXcAfbmgDe0u+Go2KXIjMYYkbSc9Dirlc34U06IWsV/5kvmHcu3I29cdMVv3RlFrMYBmUI2wf7WOP1oAlorjNLgsr5cXF9cQaluOWZ8HOe3+c1pa7ustU029DNsDeW5J7f/qJoA6GiuQ1O/kTxKtwpPkWrpExB4Gc5/8AZvyq+ha98YOckxWkePbP/wCsn8qAOgorj/NttZv7l9SvvJt422wxhwuffmr3hu7YXl1p/wBo+0RR/NFJnPy5/wDrigDoqiuphbWs05XcIkZ8euBmuVvLXRTJNu1SVrrJKsWJAPYZx/WrNu76n4RmNzI5aEOQwPLbRkZoA2tLvhqNilyIzGGJG0nPQ4q5XN+FdOjFpHfrJJ5p3LsLfJ1x0xWdYpa3k0yapdzwahvIBZtoHsPx7fTFAHa1DdXMVpbvPO+2NBkmnQRmGCOMuzlVA3Mclvc1g+Jibi+06wJxHLJl/wAwP8aANHTdRkvbSW5e2MMQyYyx+8uOtZlvruq3UQlg0sSRnowJxW9PGTaSRRKATGVUdAOOK5m1fXdI08AWcRgiyWyctjOSeDQBuf2i1vpH22/hMLgHdGOuc4A/Hisw67qawC8fTALM853/ADY9f8ipr66tdV8NPPK/kKfxKuD09/8A69ZUup6m2giF7IrAUCGfB+70zj+tAHQXOrxx6XHeQoZfOIWJOhLHt/P8qLHULh717K+gSKcJ5ilGyrL0qqmnR3Xh61isZwxiIlikYcFgTnI7ck1XuTewXf2ucRfbp0+z28MZyBzksT7UAasV+9xqkltAgMMA/eyH+9/dFRXmr/YNQSG6hKW0gAWfPG73qDTL3TbEJYJOWk3YaUqdryd+fWrmt2yXWk3KOM4QuvsQMigC8DkZFLWV4ana40SAucsmUz9Dx+mK1aACiiigAooooAKKKKACiiigAooooAKKKKACiiigAooooAKKKKACiiigArN8Q/8AIDuv90fzFaVZviH/AJAd1/uj+Ypx3RFT4H6Hn9FFFdh4ZYsP+Qhbf9dV/mK6nxl/yD4P+uv9DXLWH/IQtv8Arqv8xXU+Mv8AkHwf9df6Gs5fEjrpfwZnHUUUVochpeHv+Q5a/wC8f5GvQK8/8Pf8hy1/3j/I16BXPV3PTwfwP1CiikJABJOAO9ZHYctpP/I4Xv8AwP8AmK5+/BOo3AAyTK3H4mt3RJEl8WXckbBkYOQR0IyKxp5mttZknQAtHOWAPThqTPTy7eVh40XUiM/Y5fyrV8N6be2uqrLPbvGmxhk1OPGCY5smz/10/wDrVc0rxCmpXgt1tmjJUncXz0/Cg0rVMS4NShp/XmUNB/5GzUf+2v8A6MFdVXJaLLHH4tvxI4Xe0irk9TvHH6V1tM8gKKKKACiiigAooooAKKKKACiiigAooooAKKKKACiiigArhPFP/Icm/wB1f5Cu7rhPFP8AyHJv91f5CtaXxHJjP4fzMitzwj/yFz/1yb+YrDqSGaWB98MrxtjG5GIP6VvJXVjzqcuWSkenVy2r+GHeZp9P24Y5MROMH2NYP9p3/wDz/XP/AH9b/Gj+07//AJ/rn/v63+NZRpyjszrqYinUVpRJToepqcGzk/DBo/sTUv8Anzk/Kov7Tv8A/n+uf+/rf40f2nf/APP9c/8Af1v8a0945v3XmS/2JqX/AD5yflR/Ympf8+cn5VF/ad//AM/1z/39b/Gj+07/AP5/rn/v63+NHvB+78y1b+HdSmcAweUv952AA/rXXaRpcWl25RDvkbl3I6//AFq4f+07/wD5/rn/AL+t/jR/ad//AM/1z/39b/GplGUuprTq06buk7no9cPqmkX82p3MkdrIyNISCB1Gaof2nf8A/P8AXP8A39b/ABo/tO//AOf65/7+t/jSjBxKq14VVZpkv9ial/z5yflR/Ympf8+cn5VF/ad//wA/1z/39b/Gj+07/wD5/rn/AL+t/jV+8Yfu/Ml/sTUv+fOT8qP7E1L/AJ85PyqL+07/AP5/rn/v63+NH9p3/wDz/XP/AH9b/Gj3g/d+ZL/Ympf8+cn5Uf2JqX/PnJ+VRf2nf/8AP9c/9/W/xo/tO/8A+f65/wC/rf40e8H7vzJf7E1L/nzk/Kj+xNS/585PyqL+07//AJ/rn/v63+NH9p3/APz/AFz/AN/W/wAaPeD935kv9ial/wA+cn5Uf2JqX/PnJ+VRf2nf/wDP9c/9/W/xo/tO/wD+f65/7+t/jR7wfu/Ml/sTUv8Anzk/Kj+xNS/585PyqL+07/8A5/rn/v63+NH9p3//AD/XP/f1v8aPeD935kv9ial/z5yflR/Ympf8+cn5VF/ad/8A8/1z/wB/W/xo/tO//wCf65/7+t/jR7wfu/Ml/sTUv+fOT8qP7E1L/nzk/Kov7Tv/APn+uf8Av63+NH9p3/8Az/XP/f1v8aPeD935kv8AYmpf8+cn5Uf2JqX/AD5yflUX9p3/APz/AFz/AN/W/wAaP7Tv/wDn+uf+/rf40e8H7vzJf7E1L/nzk/Kj+xNS/wCfOT8qi/tO/wD+f65/7+t/jR/ad/8A8/1z/wB/W/xo94P3fmS/2JqX/PnJ+VH9ial/z5yflUX9p3//AD/XP/f1v8aP7Tv/APn+uf8Av63+NHvB+78yX+xNS/585PyrttIjkh0u2jmUq6oAQe1cJ/ad/wD8/wBc/wDf1v8AGj+07/8A5/rn/v63+NTKLka0qsKTukz0euH8Wf8AIab/AHFqh/ad/wD8/wBc/wDf1v8AGoJZpZ33zSPI/Tc7EmlCnyu462IVSPKkaOgxbrmSQ/wLgfj/APqrcY7ULegzWV4fH7mY/wC0K05lLwyKvVlIH5V8xmMubFSv0se3gI8uHXmcNptkb+7ECuEyCckZ6Vrf8Iq//P2v/fH/ANes2Ox1KC4ZIYZ0kHBKZHH1FOa61TT5B5kk8Z6gSEkH8+K9Oo6k5fupr0FHlS95HSW8DaRo8o3iRo1ZwcYrmdOtJNWv2WSUgkF3c8n/ADzXUadfx6lpzSTBVwCso7dOfwxXJ+f9ivmewmYqpwrEdR9K5cLz3qLafc0q8vuvoX9Y0NbC3E8UpdcgEMOa0/DF1JPZPFIS3lMApPoe1c/f6leXoVLlvlHIULgfWte3uIrHw48ti+6QsA7EcqT7VVeFR0FCprJvcUJRU247HR0Vg28lxZ6laRG8e6S5XLBjnHHUe1TPcTalqXkWsrR20B/eyIcbj6A15rw7T30te50e0+82K1NNfdblT/Cay+laGlHmUfT+taYCVq6XcmurwNCiiivojgCiiigAooooAKZL/qX/AN00+mS/6l/900AEX+pT/dFPpkX+pT/dFPoAKKKKACsDwpDLDFdiWN0zLkblIzW/RQBzujQypqmsM8Tqru20lSA3zN0pvh6xaXw/dWtwjxeZIw+ZcEfKvPNdJTJEEsTxtnDgqcHB5oA52yj1yytzYrFD5S523DNwi+vWq/h+Nm0HVQoL7ldVwPvHaf8AGr58MRY8tb66EP8Azz3cf5/CteztIbG2WC3Xai/mT6mgDO8PRSR6AqSIyP8AP8rDB6mqWgWs/wDwjd9A0TJJIZAquMZygA610tFAHO+GLqSOBdPktJ0dCxLsuFHOa3rh5I7eR4o/MkCkqmcZPpUlFAHIarN/akPlf2PPHqBI+fZgD8e4+ta2s2Ms/h3ymzJcRIrZHJZh1/rWzRQBy1pps03hm8aZH+0zsZfmHzEjpx74P51b8KWs0dtcXFyrLNNJzvGDgf8A1ya3qKAOTNt/Y9/cfadMF5aytuRxGGKe3P8AnitGwU3drdtDpiWDOhSJ9gVmyO/GeuDW3RQByelTtZ2Mlg2lTPdktz5Y2n3J9KtaHazHwzdW7RskknmKqsMHlcDrXRUUAc54au5YbYWD2U4kj3MWK4HrjnvVfU7o39s0Nzo0633RGVMgH1z6V1dFAFPSoZrfTLeK4OZVQBvb2/DpWX4oikiaz1GNS32aTLgemQf6Y/GugprKroVdQysMEEcEUAQfavOsDc2QExZN0YzjJ9Kw5ddvpLZ7Y6XMLp1KdDt579K2rDToNOEi2wYLI27aWyF+lW6AOZl0K4HhhbVRm4EnnFAep6Y/L+VEutXM2ntZjTLgXLR+WRsO0cYzXTUUAZui2r6bpCRz/fXLsBzjviodMt5bu5l1O6Vo3cFIEYcxp6/U1sUUAciIp20lNG+ySi6WbmTb8oG7O7d9OK2vEN6lnpcqk/vJlMaL3OeCfwrUqk+mW0moi+kVnlUAKGOVXHcD1oAZoVo1lpMEMgxJjcw9CTnFaFFFABRRRQAUUUUAFFFFABRRRQAUUUUAFFFFABRRRQAUUUUAFFFFABRRRQAVm+If+QHdf7o/mK0qzfEP/IDuv90fzFOO6IqfA/Q8/ooorsPDLFh/yELb/rqv8xXV+Mf+QVF/13H/AKC1cpYkC/tyeglX+Yrq/GP/ACCov+u4/wDQWrKXxI66P8GZxlFFFanIaXh7/kOWv+8f5GvQK8/8Pf8AIctf94/yNegVz1dz08H8D9Qrl/EmoTXV0uk2WSzECTHc/wB36etdDeXAtbOadukaFsetcx4cURQXus3PzMuQCe56n88gVkdqTbsiw8lp4XtRHGqzX0g+Yn/PA9u9crLI0sryP952LHHqafc3El1cPPM253OSaiqT6HD4dUY+fUKtabfPp14txGqsRwVPcGqtFBvKKkrM6jULK31uyOo6aNtynMiDgk/4+/etHw3qx1G1McxzcQ8Mf7w7GuY0HUDp+ooxbEUh2SD29fwrSu1/sbxXFNH8sM5BI7YY4P6800eBiqHsZ2WzOuooopnKFFFFABRRRQAUUUUAFFFFABRRRQAUUUUAFFFFABXCeKf+Q5N/ur/IV3dcJ4p/5Dk3+6v8hWtL4jkxn8P5mRVvTtPl1K58iFkVtpbLkgfoKqVueEf+Quf+uTfzFbydlc8+lFSmkx//AAiV/wD89rb/AL6b/Cj/AIRK/wD+e1t/303+FdnRXP7WR6P1SmcZ/wAIlf8A/Pa2/wC+m/wo/wCESv8A/ntbf99N/hXZ0Ue1kH1SmcZ/wiV//wA9rb/vpv8ACj/hEr//AJ7W3/fTf4V2dFHtZB9UpnGf8Ilf/wDPa2/76b/Cj/hEr/8A57W3/fTf4V2dFHtZB9UpnGf8Ilf/APPa2/76b/Cj/hEr/wD57W3/AH03+FdnRR7WQfVKZxn/AAiV/wD89rb/AL6b/Cj/AIRK/wD+e1t/303+FdnRR7WQfVKZxn/CJX//AD2tv++m/wAKP+ESv/8Antbf99N/hXZ0Ue1kH1SmcZ/wiV//AM9rb/vpv8KP+ESv/wDntbf99N/hXZ0Ue1kH1SmcZ/wiV/8A89rb/vpv8KP+ESv/APntbf8AfTf4V2dFHtZB9UpnGf8ACJX/APz2tv8Avpv8KP8AhEr/AP57W3/fTf4V2dFHtZB9UpnGf8Ilf/8APa2/76b/AAo/4RK//wCe1t/303+FdnRR7WQfVKZxn/CJX/8Az2tv++m/wo/4RK//AOe1t/303+FdnRR7WQfVKZxn/CJX/wDz2tv++m/wo/4RK/8A+e1t/wB9N/hXZ0Ue1kH1SmcZ/wAIlf8A/Pa2/wC+m/wo/wCESv8A/ntbf99N/hXZ0Ue1kH1SmcZ/wiV//wA9rb/vpv8ACj/hEr//AJ7W3/fTf4V2dFHtZB9UpnGf8Ilf/wDPa2/76b/Cj/hEr/8A57W3/fTf4V2dFHtZB9UpnGf8Ilf/APPa2/76b/Cj/hEr/wD57W3/AH03+FdnRR7WQfVKZxn/AAiV/wD89rb/AL6b/CsrULGXTro28zIzgA5QkjmvSK4fxZ/yGm/3Fq4TcnZmGIoQpwvEXw+w2TL3BBrTuJ47aB5pm2ooyTWDos3l3u0niQbfxrfmhjuImimQOjdQa+czKCjim5bOzPXy+fNh0lujKs/EVpPkT5gbPGeQR9apeItStbq2SCBxIwfcWA4HH/16kuPC6MxNvcFR/dcZ/Wkt/Cyhwbi43KP4UXGfxqofU4SVSMnp0Nn7VrlaKthFKPDl/IoOHIx9B1/So/Dk9rBeObkqrFfkdugPf6V1sUMcMKwxoFjUYC9sVi3fhmCVy9vKYc/wkbh+FEMXTqc8amikDpSjZx1sP168sZNOeMyxyyH7gUgkH19qz/C8PnvdRyLuhZAGB6E54/rU0XhY5Hm3Qx6KlblpZw2Vv5Nuu0dcnkk+pqJ1qVKi6VN3bGoSlPmkrGNd2tvZTraabH/pk/G4sT5a9z7UkEt3AJ7fTEiENn98yD5pG7/yrUsNO+yzTTyy+dPKeXK4wPQVXudHka5mltbtoFn/ANaoXOaSrwfuyd/N31f/AA2w+RrVIu6ddi+so7jbtLDkehHFbOlj5ZG9cCsm0tks7ZIIs7UHU9TW7YR+XbLnq3zUYKKliXKOyuKs2qdnuWaKKK944gooooAKKKKACmS/6l/900+mS/6l/wDdNABF/qU/3RT6ZF/qU/3RT6ACiiigAooooAKKKKACiiigAooooAKKKKACiiigAooooAKKKKACiiigAooooAKKKKACiiigAooooAKKKKACiiigAooooAKKKKACiiigAooooAKKKKACiiigAooooAKKKKACiiigAooooAKKKKACs3xD/wAgO6/3R/MVpVm+If8AkB3X+6P5inHdEVPgfoef0UUV2Hhk1r/x9w/76/zrrfGP/IKi/wCu4/8AQWrkrX/j7h/31/nXW+Mf+QVF/wBdx/6C1Zy+JHXR/hTOMooorQ5DS8Pf8hy1/wB4/wAjXoFef+Hv+Q5a/wC8f5GvQK56u56eD+B+pj+KX2aFMAcbiq/qP8Kybj/R/BVuo481xn35J/oK2PE8Zk0K4wMldrfkRWO/+k+CYyvJgf5h/wACP9CKyPTw9vaxv3OboooqT6MKKKKACuj8TnztK0y4b77Jz+Kg1znU4FdJ4pBistNshy6pgj6AD/GmjzMytyxOqgcyQRuerKCfyqSmRJ5cKJ12qBT6Z5AUUUUAFFFFABRRRQAUUUUAFFFFABRRRQAUUUUAFcJ4p/5Dk3+6v8hXd1wnin/kOTf7q/yFa0viOTGfw/mZFbnhH/kLn/rk38xWHW54R/5C5/65N/MVtP4WcFD+JE7aiiiuQ9oKKKKACiiigAooooAKKKKACiiigAooooAKKKKACiiigAooooAKKKKACiiigAooooAKKKKACiiigAooooAKKKKACuH8Wf8AIab/AHFruK4fxZ/yGm/3FrWl8RyYz+GY6sUcMpwwOQa6qzuFurdZV6nqPQ1yda/hwPLftArYVkJx7iubMcL7eneO6M8vxHsqnK9mbdFKysjFWGCO1JXyjVtGfSBRRRQAUUUUAFFFORGkcKoyTTSbdkA+2hM8wXt1P0raAwMCora3FvHjqx+8amr6LB4f2MNd2efVqc702CiiiuwyCiiigAooooAKZL/qX/3TT6ZL/qX/AN00AEX+pT/dFPpkX+pT/dFPoAKKKKACiiigAooooAKKKKACiiigAooooAKKKKACiiigAooooAKKKKACiiigAooooAKKKKACiiigAooooAKKKKACiiigAooooAKKKKACiiigAooooAKKKKACiiigAooooAKKKKACiiigAooooAKzfEP/ACA7r/dH8xWlWb4h/wCQHdf7o/mKcd0RU+B+h5/RRRXYeGTWv/H3D/vr/Out8Y/8gqL/AK7j/wBBauStf+PuH/fX+ddb4x/5BUX/AF3H/oLVnL4kddH+FM4yiiitDkNLw9/yHLX/AHj/ACNegV5/4e/5Dlr/ALx/ka9Arnq7np4P4H6kc8K3EEkL/dkUqfoa5Tw84t7u70a8Hyy5AHv0P5j+VdfXP+JdIefbf2YP2iP7wXqwHQj3FZHYnY5bUbKTT7x7eX+H7rf3h2NVq6q2vbLxDapaX5EV4vCv03H2/wAKzLzw3qFsx8uPz07NH1/LrU2Pdw+MhUVpOzMiirY0vUGOBY3H4xEVp2Hhe4kPmXzC3hHJGQWI/kKDonXpwV2yLw1ppvL4TyD9xAdzE9Cew/rVqJv7c8VCVfmt7fkHthen5mjU9SRol0jREyh+VmT+L2H9TW7omlrpdnsODM/MjD19PoKo8LEV3WnfoaVFFFBzhRRRQAUUUUAFFFFABRRRQAUUUUAFFFFABRRRQAVwnin/AJDk3+6v8hXd1wnin/kOTf7q/wAhWtL4jkxn8P5mRW54R/5C5/65N/MVh1ueEf8AkLn/AK5N/MVtP4WcFD+JE7aiiiuQ9oKKKKACiiigAooooAKKKKACiiigAooooAKKKKACiiigAooooAKKKKACiiigAooooAKKKKACiiigAooooAKKKKACuH8Wf8hpv9xa7iuH8Wf8hpv9xa1pfEcmM/hmLW14T/5DS/7jVi1teE/+Q0v+41bT+FnBR/iR9Tsbi2S4HPDDowrMmtZYT8y5X+8OlbVJXkYjB062uzPfhVlDToYFFbUlrDJy0Yz6jioTp0JPVx+NebLLaq2aZ0LER6mXRWoNOhHdz+NTR20MfKxjPqeaI5bVe7SB4iPQzILSWbkDavqa07e3SBcKMk9Se9TUV6dDB06Oq1fc551ZTCiiiusyCiiigAooooAKKKKACmS/6l/900+mS/6l/wDdNABF/qU/3RT6ZF/qU/3RT6ACiiigAooooAKKKKACiiigAooooAKKKKACiiigAooooAKKKKACiiigAooooAKKKKACiiigAooooAKKKKACiiigAooooAKKKKACiiigAooooAKKKKACiiigAooooAKKKKACiiigAooooAKKKKACmSxRzRtHKgdG6qwyDT6KAKX9kad/z5Qf98Cj+yNO/wCfKD/vgVdop3ZPJHsU10rT1YMtnCCDkHYKnuLaG6QJcRLIoOQGGRmpaKLsOVLSxS/sjTv+fKD/AL4FH9kad/z5Qf8AfAq7RRdhyR7FWLTbKGRZIrWJHXoyqARVqiilcaSWwUUUUDMTVvDlvfsZoT5E55JA+VvqP61mqniTTBsTNxGOn8Y/xrraKAOU/trxAw2jTdpPfyH/AKmmHTNd1ZgL6byYfRiAP++R/WuuooAz9L0e10tP3S7pSMNI3U/4CtCiigAooooAKKKKACiiigAooooAKKKKACiiigAooooAKKKKACuO8XWckd8t2ATHIoBPow7flXY0ySNJY2SRFdGGCrDINVGXK7mVWn7SPKeYV0/g+ykEsl66kJt2Jnuc8n9K2RoGliTf9kXP+8cflnFaCqqKFRQqjgADAFaSqXVkc1HCuEuaTHUUUVidwUUUUAFFFFABRRRQAUUUUAFFFFABRRRQAUUUUAFFFFABRRRQAUUUUAFFFFABRRRQAUUUUAFFFFABRRRQAUUUUAFcj4vspBcpeKpMbKFYj+EiuuprosiFHUMp4IIyDVRlyu5nVp+0jynl9dJ4QspGunvGUiNVKqfUmtz+wNL8zf8AZFz/ALxx+WcVoIixoERQqqMAAYArSVS6sjlpYVxlzSY6iiisTuCiiigAooooAKKKKACiiigAooooAKKKKACiiigApkv+pf8A3TT6ZL/qX/3TQARf6lP90U+mRf6lP90U+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ZL/AKl/900+mS/6l/8AdNABF/qU/wB0U+mRf6lP90U+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ZL/qX/3TT6ZL/qX/AN00AEX+pT/dFPqOJh5Scj7op25fUUr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FN3L6ijcvqKLoB1Ml/1L/7ppdy+opsrDyn5H3TRdAYKf6tfoKdTU/1a/QU6vknueqFFFFI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r/AOrb6GnU1/8AVt9DTW4An+rX6CnU1P8AVr9BTqHuAUUUUgCiiigAooooAKKKKACiiigAooooAKKKKACiiigAooooAKKKKACiiigAooooAKKKKACiiigAooooAKKKKACiiigAooooAKKKKACiiigAooooAKKKa+7Y2zG7HGfWgCrql9/Z9p5wTexYKFzjOass/lwmRxjau4iua1MapJNa21y0LNI+5AvTI9fzqfUW1mKxma4kt/KK7W29cHj+td/1VOMVzK78zH2ju9DW0y7a+sluGjCbicAHPQ4qtqOsiwv4oJI8xuoZnzyMkjp+FR6LDqMMcCymEWuzIA+9zyKr6rbpd+I7aCT7rwEfT7/NEaVP20k9Y2b0BylyK25vghgCDkHkEUEgAknAHUmsfRbmS3mfS7o/vIv9Wf7y/wCf88Ua1cSTyppdqf3kv+sP91f8/wCeaw+rv2nJ03v5dyvaLluS6frC3+oS28ceI0Usr55bBA6fjWpXP6XbpaeJLmCIfKkAA9/uVq6jfx2Fv5jgszHCIOrGqr0o+0UaS3SFCT5W5FuiscPrsi+aqW0Y6iJs5/z+NWdM1H7Z5kUsflXMRw6f1FZyoSim007dilNN2L9FZWpas9hqEMJRWidNzYBLZ5wBz9KY8muSDzY4YI16iMnLfjVLDyaTbST7sHUV7GxRWfpOpm/WRJY/LuIjh1p+pajHp8SkqZJXOEjHVjUOjNT9nbUfOrc3Qu0VjB9eceYI7dB1EZ6/5/GrGm6p9qle3uIvIuk6oe/0qpUJJNpp27MSmm7GjRWbq+ovp7220JskfDlgeBxUP2vVL0eZYwxxQfwtL1f3xRGhJxUtEmDmk7GxRWPbarcRXa2mpwiJ3+5Iv3WrUuHeKB3jjMjqMhAcbvapnSlBpPqNSTVySisfztdk+Zba3jHZWOT/ADqXT9Tlmums7yDyblRkAdGHtVPDySbTTt2YlNXsadFZ2qX8tnNaJGqETSbW3A8Djp+daNZuDjFSfUpNNtBRWc9/KuuR2QVPKaPcTg7s8/4U/VL9rJIlij8yeZtsak8Z/wA4qvYyuo99Rc6s32L1FZBbXYh5hS2mHdFyCK04JHkgSSSPymYZKE520p03BXun6MFK5JRWOdRvL6d49Ljj8pDgzSdCfakOo3thMi6nHGYXOBNF0B960+rT20v26i9ojZoJAGScAUA5GRWXr9y0NkIIuZrg+WoH6/4fjWVODqTUV1Kk+VXGafrgvL9rcxhEOfLbP3sVr1g6lp5s9Ntprf8A1tmQSR3Hf9a2badLm3jmT7rrke1b14wsp09tv69URBvaW4XM62tu87glUGSF60W063Vuk6AhXGQG61neIGuxZOIY0aEqfNZuo+nNVdNl1gWUAgt7docfKzHnH5040FKjz3V79xOdp2NHVNRbTmgYxBopG2s2cbf88/lV+qOs232rTJkAyyjev1FJotz9q0yFycso2N9R/kVm4RdFTW6dn+hSb57Mfqt+NOtPO272LBVXOM1NaXC3VrFOowHUHHp6isrU0Goa1b2R5jiUySY/z9Pzp3h12jjuLKQ/NbyHH0P/ANcfrWsqMVQUvtb/ACehKm+e3Q1bmZbe3kmf7qKWqHTLp72zW4eMR7icDOeKo+I5WNtDZx/fuJAuPYf/AF8VqwRLBBHEn3UUKPwrJwUaKb3b/BFJtyt2H0VkT6pcT3T22mQrKyffkf7oqOS81ewXzbuCKaEfeMfVaaw031Sfa+ovaI26KitriO6gSaFtyMOKyRrrpLeRyRq7RS+XCiA5c5PX8hUQozndJbFOaW5t1naVfTXk12koXEMm1cDHHP8AhTtNk1GVpGvokiUgbFX/APXVTw//AMfOo/8AXb+prVU1GE72bVvzJ5rtG1RWbqOptBKlraIJrt+i9lHqavw+b5S+cUMmPm2AgZ9qwlTlGKk+pakm7IfRRRUDCiiigAooooAKKKKACiiigAooooAKKKKACiiigAooooAKKKKACiiigAooooAKKKKACiiigAooooAKKKKACiiigAooooAKKKKACiiigAooooAKKKKACiiigAooooAKKKKACiiigApr/wCrb6GnU1/9W30NNbgCf6tfoKdTU/1a/QU6h7gFFFFIAooooAKKKKACiiigAooooAKKKKACiiigAooooAKKKKACiiigAooooAKKKKACiiigAooooAKKKKACiiigAooooAKKKKACiiigAooooAKKKKACobq5jtLdp5SQi4zgZ6nFTUhAIwRke9NWvqDOZn1e1m1u3ucv5MKH+Hncc/8A1qXWtZtbyx8iBnyzjdlccf5xWhY27NrV9PJCVThELLgEe35UajbtNqtgqQny0Yu7BflHpk/hXpqdJVI6fCu/lfsc1pcr13LOn6jbXoZLYt+7AzkYqldf8jbZ/wDXE/yetkKq/dUD6Csm5hlbxPaTCNzEsRBcKdoOG7/jXNSlHmk1orP8jSSdlfuiTWrF54lubbi6g+ZSOpHpRoti8EbXNzzcz/MxPUD0rTorL28vZ+z6f1oVyLm5jFtf+RtvP+uI/klRaw8v9vWYjiExVNyIWCgtk9z9BVi2hlXxPdzGNxE0QAcqdpOF7/hU2r2El0sc9s225gO5Pf2rqU4xqxv/ACpfgZ2bi/UZ9s1b/oFr/wB/1qC3gv5NcS8ltBAhQq+JA2eDj+lOXXJoxsudPuBMOCFXIP0q1p01/cSyS3MQghIwkZHzfU0nz04t8qWlt3+Go1aTWrKWoqG8S2AYZG3P5ZrcrIvYZW8Q2UqxuY1Q7nCnA69TWvWFd3jD0/VlQ3fqYloAviu9A4HlA4/75oYCXxYBJ0jiygP0/wDrmpLaGVfE93MY3ETRAByp2k4Xv+FP1awmklivbIgXMPY/xD0/z610c0edJveKV/kRZ2+ZqViasBFremyx/wCsdtrY9Mgf1NOGuyqNkmnXAm/uheCaWxtLm6v/AO0L9fLKjEUX90e9RTpyotzntZ/McpKeiI/EiLJLYI/3WlIP04rcAAAAGAO1YXiaPzXsY843yFc+mcVKNTu7FfKvrSSUrwJYhkP7/Wm6cqlGHLvrp8wUlGcrh4oVTpqueHSQbT3/AM/4VavdQWxsEnkUs7AAKO7YrPMd1rdzE08DW9nEd21+rmrmuWUt3ao1vzLE+9R60WguSlUfV38r9Au/elEYn9tzKJC1rDnohBJH1qm/2weILH7YIQ+CA0WcEYPrVxNaO0LLYXYm7oseaq+XfT65aXM8DInOFAyEGD1Pqa0hzJy5klo/yJdnazbJfEH/AB86d/12/qK2qzdcsZLy1VoP9dE25R6+1V4tcn2COXTrg3A4IVeCf6VjyOrSjydL3Luoyd+oS/8AI2w/9cf6Grerae96kTwyeXPC25GPT/PArOtre9/4SGO4uYmG9CSVB2pwQFzWlqE97bvG9tbCeIffUH5vwqp3jUhyNXS/zFGzi7rqUv7U1CxH/Ews90Y6yxfz/wA4q5fXKzaLNPbtlWiJB/nVSfWHuIHgh0+5MzqV2unAz61d02y+z6UlrNhiVIcfXqP1pVFGKU5Rs77Lqgi27pO6MzSZ7+LTolttOWSPkh/OUbuakvjql7aPbvpiqG7+cpxTYGvNELQtbvc2mSUdOSv1qU6ne3pEdhZyR5PMswwFraV/ae0jGNt73f8AmSrcvK2/T+kaOnpLHYQJOMSKgVhnPSsCfUoW14zypJJDbgrGIxnn1/n+lbmpSzQ6fIYUaSYjaoRSeT3puj2f2LT44yMOfmf6n/OPwrCnOMFKpJb6W/MuSbaiuhSk8QWckbI9tclWBBGwcj86i8M3Y/e2ZLYU7493Bx3/AM+9b9Y+sQTRXttqFrE8jodrqgySP85/SqpzpzTpJWv59UKSkmpXLes/8gm5/wByjRv+QTbf7lSX0JutPmiThnQ7c8c1k6fqc1pbR2cthOZU+UYXg1EIOdBxjun+g2+Wd32N+sPSSLHVryxY4Q/vE+n/AOo/pW5WD4ktpt8N1bK5fBjbYMnBB/xNLDWk3Te0vz6DqaWkuhLoKm4mu9QYczPtTP8AdH+R+VJP/oPiSKXpHdrsb/e/zj860rC3FpYwwd0Xn69/1qpr9s8+n74gTLCwdcDJ/wA/4VcailXa6PT5dCXFqHmtSvF/p3iWSTrHaLtH+9/nP5Vq3jtHZTun3ljYj64qloFs8FgZJgRLMxdsjn/P+NaRAIIIyD1rOvJe0SW0dPuKgvdv3Mvw2iLpCMv3nZi31zj+QFajAMpVgCDwQe9YUaXmhzOsUDXNm53ALyyU+XVbu9Qw2FlMjNwZJBgLWlWjKpUc4vR63v8A1sTGajGz3F8N/Kt5EpzGk3y/5/AVDo0CvrmozsATHIwX2yx5/T9a1dMsV0+zWEHcxO529TVPRoZYtQ1NpI3RXlypZSAwy3T1qpVVL2sove35oSjblTNeuVsr6S2uL6C2jMlzNMQg7Dk8muqrG0O2eK8vpZYWRmk+VmUjIyen6Vnh5RjCbkr7fmVNNtWGeHDETOJQftwY+aX6kZ7VuVkatZSrMmo2Kn7RH95QPvitK2mM9ukhjeMsOUcEEGpxFp/vV1/B/wCXYcNPdZLRRRXMaBRRRQAUUUUAFFFFABRRRQAUUUUAFFFFABRRRQAUUUUAFFFFABRRRQAUUUUAFFFFABRRRQAUUUUAFFFFABRRRQAUUUUAFFFFABRRRQAUUUUAFFFFABRRRQAUUUUAFFFFABRRRQAU1/8AVt9DTqa/+rb6GmtwBP8AVr9BTqan+rX6CnUPcAooopAFFFFABRRRQAUUUUAFFFFABRRRQAUUUUAFFFFABRRRQAUUUUAFFFFABRRRQAUUUUAFFFFABRRRQAUUUUAFFFFABRRRQAUUUUAFFFFABRRRQAUUUUAFFFFABRRRQAUUUUAFFFFABRRRQAUUUUAFFFFABRRRQBnarYzXk1o8RXEMm5snHHH+FaNFFXKblFRfQSSTbCiiioGFFFFABRRRQAUUUUAFFFFABRRRQAUUUUAFFFFABRRRQAUUUUAFFFFABRRRQAUUUUAFFFFABRRRQAUUUUAFFFFABRRRQAUUUUAFFFFABRRRQAUUUUAFFFFABRRRQAUUUUAFFFFABRRRQAUUUUAFFFFABRRRQAUUUUAFFFFABRRRQAUUUUAFFFFABRRRQAUUUUAFFFFABRRRQAUUUUAFFFFABRRRQAU1/wDVt9DTqa/+rb6GmtwBP9Wv0FOqqk7bF4HSnfaH9BVOLuK5Yoqv9of0FH2h/QUu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VX+0P6Cj7Q/oKOVhcsU1/9W30NQ/aH9BTXnbY3A6U1F3C5/9k="/>
          <p:cNvSpPr>
            <a:spLocks noChangeAspect="1" noChangeArrowheads="1"/>
          </p:cNvSpPr>
          <p:nvPr/>
        </p:nvSpPr>
        <p:spPr bwMode="auto">
          <a:xfrm>
            <a:off x="287867" y="1587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07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78" y="954488"/>
            <a:ext cx="10911662" cy="40300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C04E31-2C56-437D-83B7-D35E66011D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83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09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" y="1"/>
            <a:ext cx="12014457" cy="1231200"/>
          </a:xfrm>
        </p:spPr>
        <p:txBody>
          <a:bodyPr/>
          <a:lstStyle/>
          <a:p>
            <a:r>
              <a:rPr lang="en-GB" dirty="0"/>
              <a:t>How have you been affected at work due to symptoms of the menopause?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233837"/>
              </p:ext>
            </p:extLst>
          </p:nvPr>
        </p:nvGraphicFramePr>
        <p:xfrm>
          <a:off x="838200" y="1322388"/>
          <a:ext cx="10515600" cy="489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6780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722" y="345631"/>
            <a:ext cx="10515600" cy="1231200"/>
          </a:xfrm>
        </p:spPr>
        <p:txBody>
          <a:bodyPr>
            <a:normAutofit/>
          </a:bodyPr>
          <a:lstStyle/>
          <a:p>
            <a:r>
              <a:rPr lang="en-GB" sz="4000" dirty="0"/>
              <a:t>Why is the menopause a workplace issue?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934" y="1995421"/>
            <a:ext cx="6571911" cy="432010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600" dirty="0"/>
              <a:t>Nearly 4 million women age 45-55 in work   (</a:t>
            </a:r>
            <a:r>
              <a:rPr lang="en-US" sz="2600" dirty="0"/>
              <a:t>ONS 2021), over 12% of the UK workforce</a:t>
            </a:r>
          </a:p>
          <a:p>
            <a:pPr>
              <a:spcAft>
                <a:spcPts val="600"/>
              </a:spcAft>
            </a:pPr>
            <a:r>
              <a:rPr lang="en-GB" sz="2600" dirty="0"/>
              <a:t>Important recruitment and retention issue to tap into female talent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sz="2600" dirty="0"/>
              <a:t>Strong compliance case – UK: duty of care for employees’ health and wellbeing and under the Equality Act 2010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sz="2600" dirty="0"/>
              <a:t>It’s the right thing to do!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551387" y="4072763"/>
            <a:ext cx="4182704" cy="2242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500" kern="1200" baseline="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9" name="Picture 2" descr="http://workspace/essentials/brand/PublishingImages/Pages/default/collective_visual_resiz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846" y="1786554"/>
            <a:ext cx="3991365" cy="3684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6376DE-EAB4-4BCD-B078-9DD61C47A3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83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7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524" b="2524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00"/>
            <a:ext cx="12192000" cy="637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4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2985" y="2400300"/>
            <a:ext cx="2342925" cy="2127124"/>
          </a:xfrm>
          <a:prstGeom prst="rect">
            <a:avLst/>
          </a:prstGeom>
          <a:gradFill>
            <a:gsLst>
              <a:gs pos="0">
                <a:srgbClr val="520D5D"/>
              </a:gs>
              <a:gs pos="100000">
                <a:srgbClr val="DA1D5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up the culture and start talking </a:t>
            </a:r>
          </a:p>
        </p:txBody>
      </p:sp>
      <p:sp>
        <p:nvSpPr>
          <p:cNvPr id="8" name="Rectangle 7"/>
          <p:cNvSpPr/>
          <p:nvPr/>
        </p:nvSpPr>
        <p:spPr>
          <a:xfrm>
            <a:off x="3601035" y="2400300"/>
            <a:ext cx="2342925" cy="2127124"/>
          </a:xfrm>
          <a:prstGeom prst="rect">
            <a:avLst/>
          </a:prstGeom>
          <a:solidFill>
            <a:srgbClr val="520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 supportive framework </a:t>
            </a:r>
          </a:p>
        </p:txBody>
      </p:sp>
      <p:sp>
        <p:nvSpPr>
          <p:cNvPr id="9" name="Rectangle 8"/>
          <p:cNvSpPr/>
          <p:nvPr/>
        </p:nvSpPr>
        <p:spPr>
          <a:xfrm>
            <a:off x="6239085" y="2400300"/>
            <a:ext cx="2342925" cy="2127124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health/absence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78485" y="2400300"/>
            <a:ext cx="2342925" cy="2127124"/>
          </a:xfrm>
          <a:prstGeom prst="rect">
            <a:avLst/>
          </a:prstGeom>
          <a:solidFill>
            <a:srgbClr val="DB1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Educate and train line managers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9177" y="785442"/>
            <a:ext cx="10852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520D5D"/>
                </a:solidFill>
                <a:latin typeface="Arial"/>
                <a:cs typeface="Arial"/>
              </a:rPr>
              <a:t>Creating a menopause-friendly workplace</a:t>
            </a:r>
          </a:p>
        </p:txBody>
      </p:sp>
    </p:spTree>
    <p:extLst>
      <p:ext uri="{BB962C8B-B14F-4D97-AF65-F5344CB8AC3E}">
        <p14:creationId xmlns:p14="http://schemas.microsoft.com/office/powerpoint/2010/main" val="3629474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689" y="0"/>
            <a:ext cx="10562940" cy="1532113"/>
          </a:xfrm>
        </p:spPr>
        <p:txBody>
          <a:bodyPr>
            <a:noAutofit/>
          </a:bodyPr>
          <a:lstStyle/>
          <a:p>
            <a:r>
              <a:rPr lang="en-US" sz="4000" dirty="0"/>
              <a:t>Line managers…the common thread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421032"/>
              </p:ext>
            </p:extLst>
          </p:nvPr>
        </p:nvGraphicFramePr>
        <p:xfrm>
          <a:off x="838200" y="1389501"/>
          <a:ext cx="10515600" cy="4899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1F71FB3-0CDC-41B7-911B-443EE4BC0B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83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00181"/>
      </p:ext>
    </p:extLst>
  </p:cSld>
  <p:clrMapOvr>
    <a:masterClrMapping/>
  </p:clrMapOvr>
</p:sld>
</file>

<file path=ppt/theme/theme1.xml><?xml version="1.0" encoding="utf-8"?>
<a:theme xmlns:a="http://schemas.openxmlformats.org/drawingml/2006/main" name="CIPD WhiteDottedPattern">
  <a:themeElements>
    <a:clrScheme name="Custom 1">
      <a:dk1>
        <a:srgbClr val="520D5D"/>
      </a:dk1>
      <a:lt1>
        <a:srgbClr val="FFFFFF"/>
      </a:lt1>
      <a:dk2>
        <a:srgbClr val="58595B"/>
      </a:dk2>
      <a:lt2>
        <a:srgbClr val="E7E6E6"/>
      </a:lt2>
      <a:accent1>
        <a:srgbClr val="520D5D"/>
      </a:accent1>
      <a:accent2>
        <a:srgbClr val="A991BC"/>
      </a:accent2>
      <a:accent3>
        <a:srgbClr val="58595B"/>
      </a:accent3>
      <a:accent4>
        <a:srgbClr val="E68286"/>
      </a:accent4>
      <a:accent5>
        <a:srgbClr val="DA1D52"/>
      </a:accent5>
      <a:accent6>
        <a:srgbClr val="DBD3E5"/>
      </a:accent6>
      <a:hlink>
        <a:srgbClr val="DA1D52"/>
      </a:hlink>
      <a:folHlink>
        <a:srgbClr val="520D5D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IPD Purpl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IPD Slat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IPD WhitePla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5348032404144EB291CD6E1781DE7F" ma:contentTypeVersion="21" ma:contentTypeDescription="Create a new document." ma:contentTypeScope="" ma:versionID="3a7bf1d72a28b82fcb2987a95853d100">
  <xsd:schema xmlns:xsd="http://www.w3.org/2001/XMLSchema" xmlns:xs="http://www.w3.org/2001/XMLSchema" xmlns:p="http://schemas.microsoft.com/office/2006/metadata/properties" xmlns:ns1="http://schemas.microsoft.com/sharepoint/v3" xmlns:ns2="4b609c92-c15c-4699-bf41-54add0c179fe" xmlns:ns3="0825fbd1-6913-49c3-868d-f4f551b0d002" targetNamespace="http://schemas.microsoft.com/office/2006/metadata/properties" ma:root="true" ma:fieldsID="03ba9543f02c41addd17e7616e68afe6" ns1:_="" ns2:_="" ns3:_="">
    <xsd:import namespace="http://schemas.microsoft.com/sharepoint/v3"/>
    <xsd:import namespace="4b609c92-c15c-4699-bf41-54add0c179fe"/>
    <xsd:import namespace="0825fbd1-6913-49c3-868d-f4f551b0d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Dat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609c92-c15c-4699-bf41-54add0c179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e7d20aa-0221-4162-a930-0a2b945759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Date" ma:index="27" nillable="true" ma:displayName="Date " ma:format="DateOnly" ma:internalName="Date">
      <xsd:simpleType>
        <xsd:restriction base="dms:DateTime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25fbd1-6913-49c3-868d-f4f551b0d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5509318-c8c0-4a16-9cb4-ec8859797bc5}" ma:internalName="TaxCatchAll" ma:showField="CatchAllData" ma:web="0825fbd1-6913-49c3-868d-f4f551b0d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0825fbd1-6913-49c3-868d-f4f551b0d002" xsi:nil="true"/>
    <_ip_UnifiedCompliancePolicyProperties xmlns="http://schemas.microsoft.com/sharepoint/v3" xsi:nil="true"/>
    <Date xmlns="4b609c92-c15c-4699-bf41-54add0c179fe" xsi:nil="true"/>
    <lcf76f155ced4ddcb4097134ff3c332f xmlns="4b609c92-c15c-4699-bf41-54add0c179f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BB8C827-CB26-450E-848C-C62867C184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BA2DD2-D7C1-4911-8236-01BE87E910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b609c92-c15c-4699-bf41-54add0c179fe"/>
    <ds:schemaRef ds:uri="0825fbd1-6913-49c3-868d-f4f551b0d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2CD7FC-4E28-47BB-9285-C770616D7768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schemas.microsoft.com/sharepoint/v3"/>
    <ds:schemaRef ds:uri="http://www.w3.org/XML/1998/namespace"/>
    <ds:schemaRef ds:uri="http://purl.org/dc/dcmitype/"/>
    <ds:schemaRef ds:uri="0825fbd1-6913-49c3-868d-f4f551b0d002"/>
    <ds:schemaRef ds:uri="4b609c92-c15c-4699-bf41-54add0c179f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6056</TotalTime>
  <Words>254</Words>
  <Application>Microsoft Office PowerPoint</Application>
  <PresentationFormat>Widescreen</PresentationFormat>
  <Paragraphs>31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CIPD WhiteDottedPattern</vt:lpstr>
      <vt:lpstr>CIPD PurpleDottedPattern</vt:lpstr>
      <vt:lpstr>CIPD SlateDottedPattern</vt:lpstr>
      <vt:lpstr>CIPD WhitePlain</vt:lpstr>
      <vt:lpstr>PowerPoint Presentation</vt:lpstr>
      <vt:lpstr>What is the menopause?</vt:lpstr>
      <vt:lpstr>Common menopause symptoms</vt:lpstr>
      <vt:lpstr>PowerPoint Presentation</vt:lpstr>
      <vt:lpstr>How have you been affected at work due to symptoms of the menopause?</vt:lpstr>
      <vt:lpstr>Why is the menopause a workplace issue?</vt:lpstr>
      <vt:lpstr>PowerPoint Presentation</vt:lpstr>
      <vt:lpstr>PowerPoint Presentation</vt:lpstr>
      <vt:lpstr>Line managers…the common thread</vt:lpstr>
      <vt:lpstr>What adjustments can help?</vt:lpstr>
      <vt:lpstr>CIPD hub page and practical guidance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Becikova</dc:creator>
  <cp:lastModifiedBy>Rachel Suff</cp:lastModifiedBy>
  <cp:revision>224</cp:revision>
  <cp:lastPrinted>2019-04-24T08:11:26Z</cp:lastPrinted>
  <dcterms:created xsi:type="dcterms:W3CDTF">2014-12-02T11:31:52Z</dcterms:created>
  <dcterms:modified xsi:type="dcterms:W3CDTF">2024-10-24T08:51:27Z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0x010100ED5348032404144EB291CD6E1781DE7F</vt:lpwstr>
  </property>
  <property fmtid="{D5CDD505-2E9C-101B-9397-08002B2CF9AE}" pid="3" name="MediaServiceImageTags">
    <vt:lpwstr/>
  </property>
</Properties>
</file>